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y="5143500" cx="9144000"/>
  <p:notesSz cx="6858000" cy="9144000"/>
  <p:embeddedFontLst>
    <p:embeddedFont>
      <p:font typeface="Hind Siliguri"/>
      <p:regular r:id="rId38"/>
      <p:bold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font" Target="fonts/HindSiliguri-bold.fntdata"/><Relationship Id="rId16" Type="http://schemas.openxmlformats.org/officeDocument/2006/relationships/slide" Target="slides/slide12.xml"/><Relationship Id="rId38" Type="http://schemas.openxmlformats.org/officeDocument/2006/relationships/font" Target="fonts/HindSiliguri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e3ee32d35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1e3ee32d35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e881d88857_0_1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2e881d88857_0_1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2e915a2a5ee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2e915a2a5ee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2e915a2a5ee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2e915a2a5ee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2e881d88857_0_1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2e881d88857_0_1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2cf6f8c037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2cf6f8c037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2e903ffafbc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2e903ffafbc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2e903ffafbc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2e903ffafbc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e903ffafbc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2e903ffafbc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2e915a2a5ee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2e915a2a5ee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2e881d88857_0_1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2e881d88857_0_1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e881d8885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2e881d8885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2e915a2a5e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2e915a2a5e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2e881d88857_0_1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2e881d88857_0_1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2e881d88857_0_1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2e881d88857_0_1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2e881d88857_0_1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2e881d88857_0_1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2e915a2a5e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2e915a2a5e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2e903ffafbc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2e903ffafbc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2e881d88857_0_1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2e881d88857_0_1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2e881d88857_0_1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2e881d88857_0_1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2e881d88857_0_1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2e881d88857_0_1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2e881d88857_0_1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2e881d88857_0_1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e881d88857_0_13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e881d88857_0_1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2e903ffafbc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2e903ffafbc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2e881d88857_0_1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2e881d88857_0_1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2e903ffafbc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2e903ffafbc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2cf63e6a392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2cf63e6a392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cf6f8c0378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2cf6f8c0378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cf63e6a392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2cf63e6a392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e881d88857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2e881d88857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e881d88857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2e881d88857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e881d88857_0_1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2e881d88857_0_1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e881d88857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2e881d88857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9.png"/><Relationship Id="rId6" Type="http://schemas.openxmlformats.org/officeDocument/2006/relationships/image" Target="../media/image1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hyperlink" Target="http://bit.ly/2TtBDfr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hyperlink" Target="https://bit.ly/3A1uf1Q" TargetMode="External"/><Relationship Id="rId8" Type="http://schemas.openxmlformats.org/officeDocument/2006/relationships/hyperlink" Target="http://bit.ly/2TyoMsr" TargetMode="Externa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0.png"/><Relationship Id="rId7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1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51" y="0"/>
            <a:ext cx="91381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/>
          <p:nvPr>
            <p:ph type="ctrTitle"/>
          </p:nvPr>
        </p:nvSpPr>
        <p:spPr>
          <a:xfrm>
            <a:off x="1079675" y="1260388"/>
            <a:ext cx="5229600" cy="19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206675" y="3348513"/>
            <a:ext cx="3857100" cy="4095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12" name="Google Shape;12;p2"/>
          <p:cNvGrpSpPr/>
          <p:nvPr/>
        </p:nvGrpSpPr>
        <p:grpSpPr>
          <a:xfrm>
            <a:off x="5358589" y="-410508"/>
            <a:ext cx="4237606" cy="6169325"/>
            <a:chOff x="5358589" y="-410508"/>
            <a:chExt cx="4237606" cy="6169325"/>
          </a:xfrm>
        </p:grpSpPr>
        <p:grpSp>
          <p:nvGrpSpPr>
            <p:cNvPr id="13" name="Google Shape;13;p2"/>
            <p:cNvGrpSpPr/>
            <p:nvPr/>
          </p:nvGrpSpPr>
          <p:grpSpPr>
            <a:xfrm flipH="1" rot="10604171">
              <a:off x="5390335" y="4519980"/>
              <a:ext cx="2187635" cy="1177518"/>
              <a:chOff x="2574022" y="3543388"/>
              <a:chExt cx="1416950" cy="76268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2615770" y="3567939"/>
                <a:ext cx="1341612" cy="700379"/>
              </a:xfrm>
              <a:custGeom>
                <a:rect b="b" l="l" r="r" t="t"/>
                <a:pathLst>
                  <a:path extrusionOk="0" h="35761" w="68502">
                    <a:moveTo>
                      <a:pt x="68227" y="174"/>
                    </a:moveTo>
                    <a:lnTo>
                      <a:pt x="44907" y="23046"/>
                    </a:lnTo>
                    <a:lnTo>
                      <a:pt x="22988" y="35689"/>
                    </a:lnTo>
                    <a:lnTo>
                      <a:pt x="174" y="28349"/>
                    </a:lnTo>
                    <a:lnTo>
                      <a:pt x="68227" y="174"/>
                    </a:lnTo>
                    <a:close/>
                    <a:moveTo>
                      <a:pt x="68502" y="0"/>
                    </a:moveTo>
                    <a:lnTo>
                      <a:pt x="87" y="28334"/>
                    </a:lnTo>
                    <a:lnTo>
                      <a:pt x="0" y="28363"/>
                    </a:lnTo>
                    <a:lnTo>
                      <a:pt x="22974" y="35746"/>
                    </a:lnTo>
                    <a:lnTo>
                      <a:pt x="22988" y="35761"/>
                    </a:lnTo>
                    <a:lnTo>
                      <a:pt x="44936" y="23089"/>
                    </a:lnTo>
                    <a:lnTo>
                      <a:pt x="68386" y="101"/>
                    </a:lnTo>
                    <a:lnTo>
                      <a:pt x="68502" y="0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901651" y="3543388"/>
                <a:ext cx="89321" cy="79063"/>
              </a:xfrm>
              <a:custGeom>
                <a:rect b="b" l="l" r="r" t="t"/>
                <a:pathLst>
                  <a:path extrusionOk="0" h="3160" w="3570">
                    <a:moveTo>
                      <a:pt x="1775" y="1"/>
                    </a:moveTo>
                    <a:cubicBezTo>
                      <a:pt x="1310" y="1"/>
                      <a:pt x="851" y="208"/>
                      <a:pt x="535" y="607"/>
                    </a:cubicBezTo>
                    <a:cubicBezTo>
                      <a:pt x="0" y="1286"/>
                      <a:pt x="116" y="2283"/>
                      <a:pt x="809" y="2818"/>
                    </a:cubicBezTo>
                    <a:cubicBezTo>
                      <a:pt x="1095" y="3049"/>
                      <a:pt x="1438" y="3160"/>
                      <a:pt x="1779" y="3160"/>
                    </a:cubicBezTo>
                    <a:cubicBezTo>
                      <a:pt x="2246" y="3160"/>
                      <a:pt x="2711" y="2951"/>
                      <a:pt x="3020" y="2558"/>
                    </a:cubicBezTo>
                    <a:cubicBezTo>
                      <a:pt x="3569" y="1879"/>
                      <a:pt x="3439" y="882"/>
                      <a:pt x="2760" y="347"/>
                    </a:cubicBezTo>
                    <a:cubicBezTo>
                      <a:pt x="2465" y="114"/>
                      <a:pt x="2119" y="1"/>
                      <a:pt x="17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574022" y="4075908"/>
                <a:ext cx="89321" cy="79088"/>
              </a:xfrm>
              <a:custGeom>
                <a:rect b="b" l="l" r="r" t="t"/>
                <a:pathLst>
                  <a:path extrusionOk="0" h="3161" w="3570">
                    <a:moveTo>
                      <a:pt x="1791" y="1"/>
                    </a:moveTo>
                    <a:cubicBezTo>
                      <a:pt x="1323" y="1"/>
                      <a:pt x="859" y="210"/>
                      <a:pt x="550" y="603"/>
                    </a:cubicBezTo>
                    <a:cubicBezTo>
                      <a:pt x="1" y="1282"/>
                      <a:pt x="131" y="2279"/>
                      <a:pt x="810" y="2813"/>
                    </a:cubicBezTo>
                    <a:cubicBezTo>
                      <a:pt x="1098" y="3047"/>
                      <a:pt x="1444" y="3160"/>
                      <a:pt x="1788" y="3160"/>
                    </a:cubicBezTo>
                    <a:cubicBezTo>
                      <a:pt x="2253" y="3160"/>
                      <a:pt x="2713" y="2952"/>
                      <a:pt x="3021" y="2553"/>
                    </a:cubicBezTo>
                    <a:cubicBezTo>
                      <a:pt x="3570" y="1874"/>
                      <a:pt x="3454" y="877"/>
                      <a:pt x="2760" y="343"/>
                    </a:cubicBezTo>
                    <a:cubicBezTo>
                      <a:pt x="2474" y="111"/>
                      <a:pt x="2132" y="1"/>
                      <a:pt x="1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026501" y="4227013"/>
                <a:ext cx="89321" cy="79063"/>
              </a:xfrm>
              <a:custGeom>
                <a:rect b="b" l="l" r="r" t="t"/>
                <a:pathLst>
                  <a:path extrusionOk="0" h="3160" w="3570">
                    <a:moveTo>
                      <a:pt x="1775" y="1"/>
                    </a:moveTo>
                    <a:cubicBezTo>
                      <a:pt x="1310" y="1"/>
                      <a:pt x="851" y="208"/>
                      <a:pt x="535" y="607"/>
                    </a:cubicBezTo>
                    <a:cubicBezTo>
                      <a:pt x="0" y="1286"/>
                      <a:pt x="116" y="2283"/>
                      <a:pt x="809" y="2818"/>
                    </a:cubicBezTo>
                    <a:cubicBezTo>
                      <a:pt x="1095" y="3049"/>
                      <a:pt x="1438" y="3160"/>
                      <a:pt x="1779" y="3160"/>
                    </a:cubicBezTo>
                    <a:cubicBezTo>
                      <a:pt x="2246" y="3160"/>
                      <a:pt x="2711" y="2951"/>
                      <a:pt x="3020" y="2558"/>
                    </a:cubicBezTo>
                    <a:cubicBezTo>
                      <a:pt x="3569" y="1879"/>
                      <a:pt x="3439" y="882"/>
                      <a:pt x="2760" y="347"/>
                    </a:cubicBezTo>
                    <a:cubicBezTo>
                      <a:pt x="2465" y="114"/>
                      <a:pt x="2119" y="1"/>
                      <a:pt x="17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468163" y="3951363"/>
                <a:ext cx="89321" cy="79063"/>
              </a:xfrm>
              <a:custGeom>
                <a:rect b="b" l="l" r="r" t="t"/>
                <a:pathLst>
                  <a:path extrusionOk="0" h="3160" w="3570">
                    <a:moveTo>
                      <a:pt x="1775" y="1"/>
                    </a:moveTo>
                    <a:cubicBezTo>
                      <a:pt x="1310" y="1"/>
                      <a:pt x="851" y="208"/>
                      <a:pt x="535" y="607"/>
                    </a:cubicBezTo>
                    <a:cubicBezTo>
                      <a:pt x="0" y="1286"/>
                      <a:pt x="116" y="2283"/>
                      <a:pt x="809" y="2818"/>
                    </a:cubicBezTo>
                    <a:cubicBezTo>
                      <a:pt x="1095" y="3049"/>
                      <a:pt x="1438" y="3160"/>
                      <a:pt x="1779" y="3160"/>
                    </a:cubicBezTo>
                    <a:cubicBezTo>
                      <a:pt x="2246" y="3160"/>
                      <a:pt x="2711" y="2951"/>
                      <a:pt x="3020" y="2558"/>
                    </a:cubicBezTo>
                    <a:cubicBezTo>
                      <a:pt x="3569" y="1879"/>
                      <a:pt x="3439" y="882"/>
                      <a:pt x="2760" y="347"/>
                    </a:cubicBezTo>
                    <a:cubicBezTo>
                      <a:pt x="2465" y="114"/>
                      <a:pt x="2119" y="1"/>
                      <a:pt x="17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 rot="9900001">
              <a:off x="8250402" y="-257785"/>
              <a:ext cx="1274634" cy="717688"/>
              <a:chOff x="4688550" y="281762"/>
              <a:chExt cx="608783" cy="342778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4688550" y="508365"/>
                <a:ext cx="51363" cy="45479"/>
              </a:xfrm>
              <a:custGeom>
                <a:rect b="b" l="l" r="r" t="t"/>
                <a:pathLst>
                  <a:path extrusionOk="0" h="3161" w="3570">
                    <a:moveTo>
                      <a:pt x="1791" y="1"/>
                    </a:moveTo>
                    <a:cubicBezTo>
                      <a:pt x="1323" y="1"/>
                      <a:pt x="859" y="210"/>
                      <a:pt x="550" y="603"/>
                    </a:cubicBezTo>
                    <a:cubicBezTo>
                      <a:pt x="1" y="1282"/>
                      <a:pt x="131" y="2279"/>
                      <a:pt x="810" y="2813"/>
                    </a:cubicBezTo>
                    <a:cubicBezTo>
                      <a:pt x="1098" y="3047"/>
                      <a:pt x="1444" y="3160"/>
                      <a:pt x="1788" y="3160"/>
                    </a:cubicBezTo>
                    <a:cubicBezTo>
                      <a:pt x="2253" y="3160"/>
                      <a:pt x="2713" y="2952"/>
                      <a:pt x="3021" y="2553"/>
                    </a:cubicBezTo>
                    <a:cubicBezTo>
                      <a:pt x="3570" y="1874"/>
                      <a:pt x="3454" y="877"/>
                      <a:pt x="2760" y="343"/>
                    </a:cubicBezTo>
                    <a:cubicBezTo>
                      <a:pt x="2474" y="111"/>
                      <a:pt x="2132" y="1"/>
                      <a:pt x="1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869118" y="579061"/>
                <a:ext cx="51363" cy="45479"/>
              </a:xfrm>
              <a:custGeom>
                <a:rect b="b" l="l" r="r" t="t"/>
                <a:pathLst>
                  <a:path extrusionOk="0" h="3161" w="3570">
                    <a:moveTo>
                      <a:pt x="1791" y="1"/>
                    </a:moveTo>
                    <a:cubicBezTo>
                      <a:pt x="1323" y="1"/>
                      <a:pt x="859" y="210"/>
                      <a:pt x="550" y="603"/>
                    </a:cubicBezTo>
                    <a:cubicBezTo>
                      <a:pt x="1" y="1282"/>
                      <a:pt x="131" y="2279"/>
                      <a:pt x="810" y="2813"/>
                    </a:cubicBezTo>
                    <a:cubicBezTo>
                      <a:pt x="1098" y="3047"/>
                      <a:pt x="1444" y="3160"/>
                      <a:pt x="1788" y="3160"/>
                    </a:cubicBezTo>
                    <a:cubicBezTo>
                      <a:pt x="2253" y="3160"/>
                      <a:pt x="2713" y="2952"/>
                      <a:pt x="3021" y="2553"/>
                    </a:cubicBezTo>
                    <a:cubicBezTo>
                      <a:pt x="3570" y="1874"/>
                      <a:pt x="3454" y="877"/>
                      <a:pt x="2760" y="343"/>
                    </a:cubicBezTo>
                    <a:cubicBezTo>
                      <a:pt x="2474" y="111"/>
                      <a:pt x="2132" y="1"/>
                      <a:pt x="1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5058762" y="461168"/>
                <a:ext cx="51363" cy="45479"/>
              </a:xfrm>
              <a:custGeom>
                <a:rect b="b" l="l" r="r" t="t"/>
                <a:pathLst>
                  <a:path extrusionOk="0" h="3161" w="3570">
                    <a:moveTo>
                      <a:pt x="1791" y="1"/>
                    </a:moveTo>
                    <a:cubicBezTo>
                      <a:pt x="1323" y="1"/>
                      <a:pt x="859" y="210"/>
                      <a:pt x="550" y="603"/>
                    </a:cubicBezTo>
                    <a:cubicBezTo>
                      <a:pt x="1" y="1282"/>
                      <a:pt x="131" y="2279"/>
                      <a:pt x="810" y="2813"/>
                    </a:cubicBezTo>
                    <a:cubicBezTo>
                      <a:pt x="1098" y="3047"/>
                      <a:pt x="1444" y="3160"/>
                      <a:pt x="1788" y="3160"/>
                    </a:cubicBezTo>
                    <a:cubicBezTo>
                      <a:pt x="2253" y="3160"/>
                      <a:pt x="2713" y="2952"/>
                      <a:pt x="3021" y="2553"/>
                    </a:cubicBezTo>
                    <a:cubicBezTo>
                      <a:pt x="3570" y="1874"/>
                      <a:pt x="3454" y="877"/>
                      <a:pt x="2760" y="343"/>
                    </a:cubicBezTo>
                    <a:cubicBezTo>
                      <a:pt x="2474" y="111"/>
                      <a:pt x="2132" y="1"/>
                      <a:pt x="1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5245969" y="281762"/>
                <a:ext cx="51363" cy="45479"/>
              </a:xfrm>
              <a:custGeom>
                <a:rect b="b" l="l" r="r" t="t"/>
                <a:pathLst>
                  <a:path extrusionOk="0" h="3161" w="3570">
                    <a:moveTo>
                      <a:pt x="1791" y="1"/>
                    </a:moveTo>
                    <a:cubicBezTo>
                      <a:pt x="1323" y="1"/>
                      <a:pt x="859" y="210"/>
                      <a:pt x="550" y="603"/>
                    </a:cubicBezTo>
                    <a:cubicBezTo>
                      <a:pt x="1" y="1282"/>
                      <a:pt x="131" y="2279"/>
                      <a:pt x="810" y="2813"/>
                    </a:cubicBezTo>
                    <a:cubicBezTo>
                      <a:pt x="1098" y="3047"/>
                      <a:pt x="1444" y="3160"/>
                      <a:pt x="1788" y="3160"/>
                    </a:cubicBezTo>
                    <a:cubicBezTo>
                      <a:pt x="2253" y="3160"/>
                      <a:pt x="2713" y="2952"/>
                      <a:pt x="3021" y="2553"/>
                    </a:cubicBezTo>
                    <a:cubicBezTo>
                      <a:pt x="3570" y="1874"/>
                      <a:pt x="3454" y="877"/>
                      <a:pt x="2760" y="343"/>
                    </a:cubicBezTo>
                    <a:cubicBezTo>
                      <a:pt x="2474" y="111"/>
                      <a:pt x="2132" y="1"/>
                      <a:pt x="1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4706978" y="299242"/>
                <a:ext cx="569649" cy="297437"/>
              </a:xfrm>
              <a:custGeom>
                <a:rect b="b" l="l" r="r" t="t"/>
                <a:pathLst>
                  <a:path extrusionOk="0" h="15187" w="29086">
                    <a:moveTo>
                      <a:pt x="28811" y="174"/>
                    </a:moveTo>
                    <a:lnTo>
                      <a:pt x="19029" y="9783"/>
                    </a:lnTo>
                    <a:lnTo>
                      <a:pt x="9768" y="15129"/>
                    </a:lnTo>
                    <a:lnTo>
                      <a:pt x="174" y="12037"/>
                    </a:lnTo>
                    <a:lnTo>
                      <a:pt x="28811" y="174"/>
                    </a:lnTo>
                    <a:close/>
                    <a:moveTo>
                      <a:pt x="29086" y="1"/>
                    </a:moveTo>
                    <a:lnTo>
                      <a:pt x="87" y="12008"/>
                    </a:lnTo>
                    <a:lnTo>
                      <a:pt x="0" y="12051"/>
                    </a:lnTo>
                    <a:lnTo>
                      <a:pt x="9768" y="15187"/>
                    </a:lnTo>
                    <a:lnTo>
                      <a:pt x="19058" y="9826"/>
                    </a:lnTo>
                    <a:lnTo>
                      <a:pt x="28970" y="117"/>
                    </a:lnTo>
                    <a:lnTo>
                      <a:pt x="29086" y="1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5" name="Google Shape;25;p2"/>
          <p:cNvGrpSpPr/>
          <p:nvPr/>
        </p:nvGrpSpPr>
        <p:grpSpPr>
          <a:xfrm>
            <a:off x="-943662" y="-873126"/>
            <a:ext cx="11253662" cy="8318826"/>
            <a:chOff x="-943662" y="-873126"/>
            <a:chExt cx="11253662" cy="8318826"/>
          </a:xfrm>
        </p:grpSpPr>
        <p:pic>
          <p:nvPicPr>
            <p:cNvPr id="26" name="Google Shape;26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772953" y="-873126"/>
              <a:ext cx="1416950" cy="1416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241950" y="4623850"/>
              <a:ext cx="2821825" cy="2821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943662" y="-289387"/>
              <a:ext cx="1658774" cy="16587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547375" y="2926987"/>
              <a:ext cx="1762624" cy="17626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51" y="0"/>
            <a:ext cx="91381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1"/>
          <p:cNvSpPr txBox="1"/>
          <p:nvPr>
            <p:ph hasCustomPrompt="1" type="title"/>
          </p:nvPr>
        </p:nvSpPr>
        <p:spPr>
          <a:xfrm>
            <a:off x="1656050" y="1711713"/>
            <a:ext cx="5832000" cy="114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5" name="Google Shape;95;p11"/>
          <p:cNvSpPr txBox="1"/>
          <p:nvPr>
            <p:ph idx="1" type="subTitle"/>
          </p:nvPr>
        </p:nvSpPr>
        <p:spPr>
          <a:xfrm>
            <a:off x="1656050" y="2806088"/>
            <a:ext cx="58320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96" name="Google Shape;96;p11"/>
          <p:cNvGrpSpPr/>
          <p:nvPr/>
        </p:nvGrpSpPr>
        <p:grpSpPr>
          <a:xfrm>
            <a:off x="5782085" y="4796117"/>
            <a:ext cx="1123583" cy="702975"/>
            <a:chOff x="3382743" y="230815"/>
            <a:chExt cx="796021" cy="498070"/>
          </a:xfrm>
        </p:grpSpPr>
        <p:sp>
          <p:nvSpPr>
            <p:cNvPr id="97" name="Google Shape;97;p11"/>
            <p:cNvSpPr/>
            <p:nvPr/>
          </p:nvSpPr>
          <p:spPr>
            <a:xfrm>
              <a:off x="3406416" y="255097"/>
              <a:ext cx="748774" cy="457604"/>
            </a:xfrm>
            <a:custGeom>
              <a:rect b="b" l="l" r="r" t="t"/>
              <a:pathLst>
                <a:path extrusionOk="0" h="23365" w="38232">
                  <a:moveTo>
                    <a:pt x="37856" y="102"/>
                  </a:moveTo>
                  <a:lnTo>
                    <a:pt x="3265" y="14435"/>
                  </a:lnTo>
                  <a:lnTo>
                    <a:pt x="477" y="3223"/>
                  </a:lnTo>
                  <a:lnTo>
                    <a:pt x="37856" y="102"/>
                  </a:lnTo>
                  <a:close/>
                  <a:moveTo>
                    <a:pt x="3222" y="14522"/>
                  </a:moveTo>
                  <a:lnTo>
                    <a:pt x="5361" y="23076"/>
                  </a:lnTo>
                  <a:lnTo>
                    <a:pt x="101" y="15808"/>
                  </a:lnTo>
                  <a:lnTo>
                    <a:pt x="3222" y="14522"/>
                  </a:lnTo>
                  <a:close/>
                  <a:moveTo>
                    <a:pt x="38231" y="1"/>
                  </a:moveTo>
                  <a:lnTo>
                    <a:pt x="434" y="3165"/>
                  </a:lnTo>
                  <a:lnTo>
                    <a:pt x="405" y="3180"/>
                  </a:lnTo>
                  <a:lnTo>
                    <a:pt x="3208" y="14450"/>
                  </a:lnTo>
                  <a:lnTo>
                    <a:pt x="0" y="15793"/>
                  </a:lnTo>
                  <a:lnTo>
                    <a:pt x="5491" y="23365"/>
                  </a:lnTo>
                  <a:lnTo>
                    <a:pt x="3280" y="14493"/>
                  </a:lnTo>
                  <a:lnTo>
                    <a:pt x="38058" y="73"/>
                  </a:lnTo>
                  <a:lnTo>
                    <a:pt x="38231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1"/>
            <p:cNvSpPr/>
            <p:nvPr/>
          </p:nvSpPr>
          <p:spPr>
            <a:xfrm>
              <a:off x="4127400" y="230815"/>
              <a:ext cx="51363" cy="45479"/>
            </a:xfrm>
            <a:custGeom>
              <a:rect b="b" l="l" r="r" t="t"/>
              <a:pathLst>
                <a:path extrusionOk="0" h="3161" w="3570">
                  <a:moveTo>
                    <a:pt x="1791" y="1"/>
                  </a:moveTo>
                  <a:cubicBezTo>
                    <a:pt x="1323" y="1"/>
                    <a:pt x="859" y="210"/>
                    <a:pt x="550" y="603"/>
                  </a:cubicBezTo>
                  <a:cubicBezTo>
                    <a:pt x="1" y="1282"/>
                    <a:pt x="131" y="2279"/>
                    <a:pt x="810" y="2813"/>
                  </a:cubicBezTo>
                  <a:cubicBezTo>
                    <a:pt x="1098" y="3047"/>
                    <a:pt x="1444" y="3160"/>
                    <a:pt x="1788" y="3160"/>
                  </a:cubicBezTo>
                  <a:cubicBezTo>
                    <a:pt x="2253" y="3160"/>
                    <a:pt x="2713" y="2952"/>
                    <a:pt x="3021" y="2553"/>
                  </a:cubicBezTo>
                  <a:cubicBezTo>
                    <a:pt x="3570" y="1874"/>
                    <a:pt x="3454" y="877"/>
                    <a:pt x="2760" y="343"/>
                  </a:cubicBezTo>
                  <a:cubicBezTo>
                    <a:pt x="2474" y="111"/>
                    <a:pt x="2132" y="1"/>
                    <a:pt x="179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1"/>
            <p:cNvSpPr/>
            <p:nvPr/>
          </p:nvSpPr>
          <p:spPr>
            <a:xfrm>
              <a:off x="3382743" y="540011"/>
              <a:ext cx="51363" cy="45479"/>
            </a:xfrm>
            <a:custGeom>
              <a:rect b="b" l="l" r="r" t="t"/>
              <a:pathLst>
                <a:path extrusionOk="0" h="3161" w="3570">
                  <a:moveTo>
                    <a:pt x="1791" y="1"/>
                  </a:moveTo>
                  <a:cubicBezTo>
                    <a:pt x="1323" y="1"/>
                    <a:pt x="859" y="210"/>
                    <a:pt x="550" y="603"/>
                  </a:cubicBezTo>
                  <a:cubicBezTo>
                    <a:pt x="1" y="1282"/>
                    <a:pt x="131" y="2279"/>
                    <a:pt x="810" y="2813"/>
                  </a:cubicBezTo>
                  <a:cubicBezTo>
                    <a:pt x="1098" y="3047"/>
                    <a:pt x="1444" y="3160"/>
                    <a:pt x="1788" y="3160"/>
                  </a:cubicBezTo>
                  <a:cubicBezTo>
                    <a:pt x="2253" y="3160"/>
                    <a:pt x="2713" y="2952"/>
                    <a:pt x="3021" y="2553"/>
                  </a:cubicBezTo>
                  <a:cubicBezTo>
                    <a:pt x="3570" y="1874"/>
                    <a:pt x="3454" y="877"/>
                    <a:pt x="2760" y="343"/>
                  </a:cubicBezTo>
                  <a:cubicBezTo>
                    <a:pt x="2474" y="111"/>
                    <a:pt x="2132" y="1"/>
                    <a:pt x="179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1"/>
            <p:cNvSpPr/>
            <p:nvPr/>
          </p:nvSpPr>
          <p:spPr>
            <a:xfrm>
              <a:off x="3444697" y="517262"/>
              <a:ext cx="51363" cy="45479"/>
            </a:xfrm>
            <a:custGeom>
              <a:rect b="b" l="l" r="r" t="t"/>
              <a:pathLst>
                <a:path extrusionOk="0" h="3161" w="3570">
                  <a:moveTo>
                    <a:pt x="1791" y="1"/>
                  </a:moveTo>
                  <a:cubicBezTo>
                    <a:pt x="1323" y="1"/>
                    <a:pt x="859" y="210"/>
                    <a:pt x="550" y="603"/>
                  </a:cubicBezTo>
                  <a:cubicBezTo>
                    <a:pt x="1" y="1282"/>
                    <a:pt x="131" y="2279"/>
                    <a:pt x="810" y="2813"/>
                  </a:cubicBezTo>
                  <a:cubicBezTo>
                    <a:pt x="1098" y="3047"/>
                    <a:pt x="1444" y="3160"/>
                    <a:pt x="1788" y="3160"/>
                  </a:cubicBezTo>
                  <a:cubicBezTo>
                    <a:pt x="2253" y="3160"/>
                    <a:pt x="2713" y="2952"/>
                    <a:pt x="3021" y="2553"/>
                  </a:cubicBezTo>
                  <a:cubicBezTo>
                    <a:pt x="3570" y="1874"/>
                    <a:pt x="3454" y="877"/>
                    <a:pt x="2760" y="343"/>
                  </a:cubicBezTo>
                  <a:cubicBezTo>
                    <a:pt x="2474" y="111"/>
                    <a:pt x="2132" y="1"/>
                    <a:pt x="179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1"/>
            <p:cNvSpPr/>
            <p:nvPr/>
          </p:nvSpPr>
          <p:spPr>
            <a:xfrm>
              <a:off x="3479837" y="683405"/>
              <a:ext cx="51363" cy="45479"/>
            </a:xfrm>
            <a:custGeom>
              <a:rect b="b" l="l" r="r" t="t"/>
              <a:pathLst>
                <a:path extrusionOk="0" h="3161" w="3570">
                  <a:moveTo>
                    <a:pt x="1791" y="1"/>
                  </a:moveTo>
                  <a:cubicBezTo>
                    <a:pt x="1323" y="1"/>
                    <a:pt x="859" y="210"/>
                    <a:pt x="550" y="603"/>
                  </a:cubicBezTo>
                  <a:cubicBezTo>
                    <a:pt x="1" y="1282"/>
                    <a:pt x="131" y="2279"/>
                    <a:pt x="810" y="2813"/>
                  </a:cubicBezTo>
                  <a:cubicBezTo>
                    <a:pt x="1098" y="3047"/>
                    <a:pt x="1444" y="3160"/>
                    <a:pt x="1788" y="3160"/>
                  </a:cubicBezTo>
                  <a:cubicBezTo>
                    <a:pt x="2253" y="3160"/>
                    <a:pt x="2713" y="2952"/>
                    <a:pt x="3021" y="2553"/>
                  </a:cubicBezTo>
                  <a:cubicBezTo>
                    <a:pt x="3570" y="1874"/>
                    <a:pt x="3454" y="877"/>
                    <a:pt x="2760" y="343"/>
                  </a:cubicBezTo>
                  <a:cubicBezTo>
                    <a:pt x="2474" y="111"/>
                    <a:pt x="2132" y="1"/>
                    <a:pt x="179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1"/>
            <p:cNvSpPr/>
            <p:nvPr/>
          </p:nvSpPr>
          <p:spPr>
            <a:xfrm>
              <a:off x="3389669" y="299262"/>
              <a:ext cx="51363" cy="45479"/>
            </a:xfrm>
            <a:custGeom>
              <a:rect b="b" l="l" r="r" t="t"/>
              <a:pathLst>
                <a:path extrusionOk="0" h="3161" w="3570">
                  <a:moveTo>
                    <a:pt x="1791" y="1"/>
                  </a:moveTo>
                  <a:cubicBezTo>
                    <a:pt x="1323" y="1"/>
                    <a:pt x="859" y="210"/>
                    <a:pt x="550" y="603"/>
                  </a:cubicBezTo>
                  <a:cubicBezTo>
                    <a:pt x="1" y="1282"/>
                    <a:pt x="131" y="2279"/>
                    <a:pt x="810" y="2813"/>
                  </a:cubicBezTo>
                  <a:cubicBezTo>
                    <a:pt x="1098" y="3047"/>
                    <a:pt x="1444" y="3160"/>
                    <a:pt x="1788" y="3160"/>
                  </a:cubicBezTo>
                  <a:cubicBezTo>
                    <a:pt x="2253" y="3160"/>
                    <a:pt x="2713" y="2952"/>
                    <a:pt x="3021" y="2553"/>
                  </a:cubicBezTo>
                  <a:cubicBezTo>
                    <a:pt x="3570" y="1874"/>
                    <a:pt x="3454" y="877"/>
                    <a:pt x="2760" y="343"/>
                  </a:cubicBezTo>
                  <a:cubicBezTo>
                    <a:pt x="2474" y="111"/>
                    <a:pt x="2132" y="1"/>
                    <a:pt x="179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51" y="0"/>
            <a:ext cx="9138199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oogle Shape;106;p13"/>
          <p:cNvGrpSpPr/>
          <p:nvPr/>
        </p:nvGrpSpPr>
        <p:grpSpPr>
          <a:xfrm>
            <a:off x="7686638" y="-306650"/>
            <a:ext cx="2250596" cy="6811172"/>
            <a:chOff x="7686638" y="-306650"/>
            <a:chExt cx="2250596" cy="6811172"/>
          </a:xfrm>
        </p:grpSpPr>
        <p:pic>
          <p:nvPicPr>
            <p:cNvPr id="107" name="Google Shape;107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686638" y="4253926"/>
              <a:ext cx="2250596" cy="225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68750" y="-306650"/>
              <a:ext cx="1286376" cy="12863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9" name="Google Shape;109;p13"/>
          <p:cNvGrpSpPr/>
          <p:nvPr/>
        </p:nvGrpSpPr>
        <p:grpSpPr>
          <a:xfrm>
            <a:off x="-523218" y="476936"/>
            <a:ext cx="9553722" cy="5070574"/>
            <a:chOff x="-523218" y="476936"/>
            <a:chExt cx="9553722" cy="5070574"/>
          </a:xfrm>
        </p:grpSpPr>
        <p:grpSp>
          <p:nvGrpSpPr>
            <p:cNvPr id="110" name="Google Shape;110;p13"/>
            <p:cNvGrpSpPr/>
            <p:nvPr/>
          </p:nvGrpSpPr>
          <p:grpSpPr>
            <a:xfrm>
              <a:off x="8593387" y="476936"/>
              <a:ext cx="437118" cy="721627"/>
              <a:chOff x="1147250" y="3686200"/>
              <a:chExt cx="327601" cy="540828"/>
            </a:xfrm>
          </p:grpSpPr>
          <p:sp>
            <p:nvSpPr>
              <p:cNvPr id="111" name="Google Shape;111;p13"/>
              <p:cNvSpPr/>
              <p:nvPr/>
            </p:nvSpPr>
            <p:spPr>
              <a:xfrm>
                <a:off x="1169182" y="3701215"/>
                <a:ext cx="277911" cy="511932"/>
              </a:xfrm>
              <a:custGeom>
                <a:rect b="b" l="l" r="r" t="t"/>
                <a:pathLst>
                  <a:path extrusionOk="0" h="26139" w="14190">
                    <a:moveTo>
                      <a:pt x="6199" y="160"/>
                    </a:moveTo>
                    <a:lnTo>
                      <a:pt x="5072" y="10331"/>
                    </a:lnTo>
                    <a:lnTo>
                      <a:pt x="102" y="5925"/>
                    </a:lnTo>
                    <a:lnTo>
                      <a:pt x="6199" y="160"/>
                    </a:lnTo>
                    <a:close/>
                    <a:moveTo>
                      <a:pt x="5115" y="10447"/>
                    </a:moveTo>
                    <a:lnTo>
                      <a:pt x="14088" y="18394"/>
                    </a:lnTo>
                    <a:lnTo>
                      <a:pt x="3396" y="26008"/>
                    </a:lnTo>
                    <a:lnTo>
                      <a:pt x="3396" y="26008"/>
                    </a:lnTo>
                    <a:lnTo>
                      <a:pt x="5115" y="10447"/>
                    </a:lnTo>
                    <a:close/>
                    <a:moveTo>
                      <a:pt x="6286" y="1"/>
                    </a:moveTo>
                    <a:lnTo>
                      <a:pt x="29" y="5896"/>
                    </a:lnTo>
                    <a:lnTo>
                      <a:pt x="1" y="5925"/>
                    </a:lnTo>
                    <a:lnTo>
                      <a:pt x="5072" y="10404"/>
                    </a:lnTo>
                    <a:lnTo>
                      <a:pt x="3324" y="26066"/>
                    </a:lnTo>
                    <a:lnTo>
                      <a:pt x="3324" y="26138"/>
                    </a:lnTo>
                    <a:lnTo>
                      <a:pt x="14160" y="18423"/>
                    </a:lnTo>
                    <a:lnTo>
                      <a:pt x="14189" y="18394"/>
                    </a:lnTo>
                    <a:lnTo>
                      <a:pt x="5130" y="10375"/>
                    </a:lnTo>
                    <a:lnTo>
                      <a:pt x="6286" y="1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" name="Google Shape;112;p13"/>
              <p:cNvSpPr/>
              <p:nvPr/>
            </p:nvSpPr>
            <p:spPr>
              <a:xfrm>
                <a:off x="1147250" y="3790852"/>
                <a:ext cx="51363" cy="45479"/>
              </a:xfrm>
              <a:custGeom>
                <a:rect b="b" l="l" r="r" t="t"/>
                <a:pathLst>
                  <a:path extrusionOk="0" h="3161" w="3570">
                    <a:moveTo>
                      <a:pt x="1791" y="1"/>
                    </a:moveTo>
                    <a:cubicBezTo>
                      <a:pt x="1323" y="1"/>
                      <a:pt x="859" y="210"/>
                      <a:pt x="550" y="603"/>
                    </a:cubicBezTo>
                    <a:cubicBezTo>
                      <a:pt x="1" y="1282"/>
                      <a:pt x="131" y="2279"/>
                      <a:pt x="810" y="2813"/>
                    </a:cubicBezTo>
                    <a:cubicBezTo>
                      <a:pt x="1098" y="3047"/>
                      <a:pt x="1444" y="3160"/>
                      <a:pt x="1788" y="3160"/>
                    </a:cubicBezTo>
                    <a:cubicBezTo>
                      <a:pt x="2253" y="3160"/>
                      <a:pt x="2713" y="2952"/>
                      <a:pt x="3021" y="2553"/>
                    </a:cubicBezTo>
                    <a:cubicBezTo>
                      <a:pt x="3570" y="1874"/>
                      <a:pt x="3454" y="877"/>
                      <a:pt x="2760" y="343"/>
                    </a:cubicBezTo>
                    <a:cubicBezTo>
                      <a:pt x="2474" y="111"/>
                      <a:pt x="2132" y="1"/>
                      <a:pt x="1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" name="Google Shape;113;p13"/>
              <p:cNvSpPr/>
              <p:nvPr/>
            </p:nvSpPr>
            <p:spPr>
              <a:xfrm>
                <a:off x="1246768" y="3885999"/>
                <a:ext cx="51363" cy="45479"/>
              </a:xfrm>
              <a:custGeom>
                <a:rect b="b" l="l" r="r" t="t"/>
                <a:pathLst>
                  <a:path extrusionOk="0" h="3161" w="3570">
                    <a:moveTo>
                      <a:pt x="1791" y="1"/>
                    </a:moveTo>
                    <a:cubicBezTo>
                      <a:pt x="1323" y="1"/>
                      <a:pt x="859" y="210"/>
                      <a:pt x="550" y="603"/>
                    </a:cubicBezTo>
                    <a:cubicBezTo>
                      <a:pt x="1" y="1282"/>
                      <a:pt x="131" y="2279"/>
                      <a:pt x="810" y="2813"/>
                    </a:cubicBezTo>
                    <a:cubicBezTo>
                      <a:pt x="1098" y="3047"/>
                      <a:pt x="1444" y="3160"/>
                      <a:pt x="1788" y="3160"/>
                    </a:cubicBezTo>
                    <a:cubicBezTo>
                      <a:pt x="2253" y="3160"/>
                      <a:pt x="2713" y="2952"/>
                      <a:pt x="3021" y="2553"/>
                    </a:cubicBezTo>
                    <a:cubicBezTo>
                      <a:pt x="3570" y="1874"/>
                      <a:pt x="3454" y="877"/>
                      <a:pt x="2760" y="343"/>
                    </a:cubicBezTo>
                    <a:cubicBezTo>
                      <a:pt x="2474" y="111"/>
                      <a:pt x="2132" y="1"/>
                      <a:pt x="1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13"/>
              <p:cNvSpPr/>
              <p:nvPr/>
            </p:nvSpPr>
            <p:spPr>
              <a:xfrm>
                <a:off x="1217647" y="4181549"/>
                <a:ext cx="51363" cy="45479"/>
              </a:xfrm>
              <a:custGeom>
                <a:rect b="b" l="l" r="r" t="t"/>
                <a:pathLst>
                  <a:path extrusionOk="0" h="3161" w="3570">
                    <a:moveTo>
                      <a:pt x="1791" y="1"/>
                    </a:moveTo>
                    <a:cubicBezTo>
                      <a:pt x="1323" y="1"/>
                      <a:pt x="859" y="210"/>
                      <a:pt x="550" y="603"/>
                    </a:cubicBezTo>
                    <a:cubicBezTo>
                      <a:pt x="1" y="1282"/>
                      <a:pt x="131" y="2279"/>
                      <a:pt x="810" y="2813"/>
                    </a:cubicBezTo>
                    <a:cubicBezTo>
                      <a:pt x="1098" y="3047"/>
                      <a:pt x="1444" y="3160"/>
                      <a:pt x="1788" y="3160"/>
                    </a:cubicBezTo>
                    <a:cubicBezTo>
                      <a:pt x="2253" y="3160"/>
                      <a:pt x="2713" y="2952"/>
                      <a:pt x="3021" y="2553"/>
                    </a:cubicBezTo>
                    <a:cubicBezTo>
                      <a:pt x="3570" y="1874"/>
                      <a:pt x="3454" y="877"/>
                      <a:pt x="2760" y="343"/>
                    </a:cubicBezTo>
                    <a:cubicBezTo>
                      <a:pt x="2474" y="111"/>
                      <a:pt x="2132" y="1"/>
                      <a:pt x="1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13"/>
              <p:cNvSpPr/>
              <p:nvPr/>
            </p:nvSpPr>
            <p:spPr>
              <a:xfrm>
                <a:off x="1423487" y="4030418"/>
                <a:ext cx="51363" cy="45479"/>
              </a:xfrm>
              <a:custGeom>
                <a:rect b="b" l="l" r="r" t="t"/>
                <a:pathLst>
                  <a:path extrusionOk="0" h="3161" w="3570">
                    <a:moveTo>
                      <a:pt x="1791" y="1"/>
                    </a:moveTo>
                    <a:cubicBezTo>
                      <a:pt x="1323" y="1"/>
                      <a:pt x="859" y="210"/>
                      <a:pt x="550" y="603"/>
                    </a:cubicBezTo>
                    <a:cubicBezTo>
                      <a:pt x="1" y="1282"/>
                      <a:pt x="131" y="2279"/>
                      <a:pt x="810" y="2813"/>
                    </a:cubicBezTo>
                    <a:cubicBezTo>
                      <a:pt x="1098" y="3047"/>
                      <a:pt x="1444" y="3160"/>
                      <a:pt x="1788" y="3160"/>
                    </a:cubicBezTo>
                    <a:cubicBezTo>
                      <a:pt x="2253" y="3160"/>
                      <a:pt x="2713" y="2952"/>
                      <a:pt x="3021" y="2553"/>
                    </a:cubicBezTo>
                    <a:cubicBezTo>
                      <a:pt x="3570" y="1874"/>
                      <a:pt x="3454" y="877"/>
                      <a:pt x="2760" y="343"/>
                    </a:cubicBezTo>
                    <a:cubicBezTo>
                      <a:pt x="2474" y="111"/>
                      <a:pt x="2132" y="1"/>
                      <a:pt x="1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13"/>
              <p:cNvSpPr/>
              <p:nvPr/>
            </p:nvSpPr>
            <p:spPr>
              <a:xfrm>
                <a:off x="1258719" y="3686200"/>
                <a:ext cx="51363" cy="45479"/>
              </a:xfrm>
              <a:custGeom>
                <a:rect b="b" l="l" r="r" t="t"/>
                <a:pathLst>
                  <a:path extrusionOk="0" h="3161" w="3570">
                    <a:moveTo>
                      <a:pt x="1791" y="1"/>
                    </a:moveTo>
                    <a:cubicBezTo>
                      <a:pt x="1323" y="1"/>
                      <a:pt x="859" y="210"/>
                      <a:pt x="550" y="603"/>
                    </a:cubicBezTo>
                    <a:cubicBezTo>
                      <a:pt x="1" y="1282"/>
                      <a:pt x="131" y="2279"/>
                      <a:pt x="810" y="2813"/>
                    </a:cubicBezTo>
                    <a:cubicBezTo>
                      <a:pt x="1098" y="3047"/>
                      <a:pt x="1444" y="3160"/>
                      <a:pt x="1788" y="3160"/>
                    </a:cubicBezTo>
                    <a:cubicBezTo>
                      <a:pt x="2253" y="3160"/>
                      <a:pt x="2713" y="2952"/>
                      <a:pt x="3021" y="2553"/>
                    </a:cubicBezTo>
                    <a:cubicBezTo>
                      <a:pt x="3570" y="1874"/>
                      <a:pt x="3454" y="877"/>
                      <a:pt x="2760" y="343"/>
                    </a:cubicBezTo>
                    <a:cubicBezTo>
                      <a:pt x="2474" y="111"/>
                      <a:pt x="2132" y="1"/>
                      <a:pt x="1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7" name="Google Shape;117;p13"/>
            <p:cNvGrpSpPr/>
            <p:nvPr/>
          </p:nvGrpSpPr>
          <p:grpSpPr>
            <a:xfrm rot="2699833">
              <a:off x="-437435" y="4206233"/>
              <a:ext cx="1604180" cy="906982"/>
              <a:chOff x="4200363" y="2766213"/>
              <a:chExt cx="1099846" cy="621838"/>
            </a:xfrm>
          </p:grpSpPr>
          <p:sp>
            <p:nvSpPr>
              <p:cNvPr id="118" name="Google Shape;118;p13"/>
              <p:cNvSpPr/>
              <p:nvPr/>
            </p:nvSpPr>
            <p:spPr>
              <a:xfrm>
                <a:off x="4228751" y="2809549"/>
                <a:ext cx="1030053" cy="524095"/>
              </a:xfrm>
              <a:custGeom>
                <a:rect b="b" l="l" r="r" t="t"/>
                <a:pathLst>
                  <a:path extrusionOk="0" h="26760" w="52594">
                    <a:moveTo>
                      <a:pt x="52521" y="2067"/>
                    </a:moveTo>
                    <a:lnTo>
                      <a:pt x="52218" y="13871"/>
                    </a:lnTo>
                    <a:lnTo>
                      <a:pt x="47912" y="12730"/>
                    </a:lnTo>
                    <a:lnTo>
                      <a:pt x="52521" y="2067"/>
                    </a:lnTo>
                    <a:close/>
                    <a:moveTo>
                      <a:pt x="347" y="160"/>
                    </a:moveTo>
                    <a:lnTo>
                      <a:pt x="47825" y="12773"/>
                    </a:lnTo>
                    <a:lnTo>
                      <a:pt x="41815" y="26673"/>
                    </a:lnTo>
                    <a:lnTo>
                      <a:pt x="347" y="160"/>
                    </a:lnTo>
                    <a:close/>
                    <a:moveTo>
                      <a:pt x="0" y="1"/>
                    </a:moveTo>
                    <a:lnTo>
                      <a:pt x="41800" y="26745"/>
                    </a:lnTo>
                    <a:lnTo>
                      <a:pt x="41843" y="26760"/>
                    </a:lnTo>
                    <a:lnTo>
                      <a:pt x="47883" y="12788"/>
                    </a:lnTo>
                    <a:lnTo>
                      <a:pt x="52247" y="13944"/>
                    </a:lnTo>
                    <a:lnTo>
                      <a:pt x="52275" y="13958"/>
                    </a:lnTo>
                    <a:lnTo>
                      <a:pt x="52593" y="1763"/>
                    </a:lnTo>
                    <a:lnTo>
                      <a:pt x="47854" y="12716"/>
                    </a:lnTo>
                    <a:lnTo>
                      <a:pt x="188" y="5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" name="Google Shape;119;p13"/>
              <p:cNvSpPr/>
              <p:nvPr/>
            </p:nvSpPr>
            <p:spPr>
              <a:xfrm>
                <a:off x="4200363" y="2766213"/>
                <a:ext cx="89321" cy="79063"/>
              </a:xfrm>
              <a:custGeom>
                <a:rect b="b" l="l" r="r" t="t"/>
                <a:pathLst>
                  <a:path extrusionOk="0" h="3160" w="3570">
                    <a:moveTo>
                      <a:pt x="1775" y="1"/>
                    </a:moveTo>
                    <a:cubicBezTo>
                      <a:pt x="1310" y="1"/>
                      <a:pt x="851" y="208"/>
                      <a:pt x="535" y="607"/>
                    </a:cubicBezTo>
                    <a:cubicBezTo>
                      <a:pt x="0" y="1286"/>
                      <a:pt x="116" y="2283"/>
                      <a:pt x="809" y="2818"/>
                    </a:cubicBezTo>
                    <a:cubicBezTo>
                      <a:pt x="1095" y="3049"/>
                      <a:pt x="1438" y="3160"/>
                      <a:pt x="1779" y="3160"/>
                    </a:cubicBezTo>
                    <a:cubicBezTo>
                      <a:pt x="2246" y="3160"/>
                      <a:pt x="2711" y="2951"/>
                      <a:pt x="3020" y="2558"/>
                    </a:cubicBezTo>
                    <a:cubicBezTo>
                      <a:pt x="3569" y="1879"/>
                      <a:pt x="3439" y="882"/>
                      <a:pt x="2760" y="347"/>
                    </a:cubicBezTo>
                    <a:cubicBezTo>
                      <a:pt x="2465" y="114"/>
                      <a:pt x="2119" y="1"/>
                      <a:pt x="17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13"/>
              <p:cNvSpPr/>
              <p:nvPr/>
            </p:nvSpPr>
            <p:spPr>
              <a:xfrm>
                <a:off x="5001438" y="3308988"/>
                <a:ext cx="89321" cy="79063"/>
              </a:xfrm>
              <a:custGeom>
                <a:rect b="b" l="l" r="r" t="t"/>
                <a:pathLst>
                  <a:path extrusionOk="0" h="3160" w="3570">
                    <a:moveTo>
                      <a:pt x="1775" y="1"/>
                    </a:moveTo>
                    <a:cubicBezTo>
                      <a:pt x="1310" y="1"/>
                      <a:pt x="851" y="208"/>
                      <a:pt x="535" y="607"/>
                    </a:cubicBezTo>
                    <a:cubicBezTo>
                      <a:pt x="0" y="1286"/>
                      <a:pt x="116" y="2283"/>
                      <a:pt x="809" y="2818"/>
                    </a:cubicBezTo>
                    <a:cubicBezTo>
                      <a:pt x="1095" y="3049"/>
                      <a:pt x="1438" y="3160"/>
                      <a:pt x="1779" y="3160"/>
                    </a:cubicBezTo>
                    <a:cubicBezTo>
                      <a:pt x="2246" y="3160"/>
                      <a:pt x="2711" y="2951"/>
                      <a:pt x="3020" y="2558"/>
                    </a:cubicBezTo>
                    <a:cubicBezTo>
                      <a:pt x="3569" y="1879"/>
                      <a:pt x="3439" y="882"/>
                      <a:pt x="2760" y="347"/>
                    </a:cubicBezTo>
                    <a:cubicBezTo>
                      <a:pt x="2465" y="114"/>
                      <a:pt x="2119" y="1"/>
                      <a:pt x="17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13"/>
              <p:cNvSpPr/>
              <p:nvPr/>
            </p:nvSpPr>
            <p:spPr>
              <a:xfrm>
                <a:off x="5121588" y="3017188"/>
                <a:ext cx="89321" cy="79063"/>
              </a:xfrm>
              <a:custGeom>
                <a:rect b="b" l="l" r="r" t="t"/>
                <a:pathLst>
                  <a:path extrusionOk="0" h="3160" w="3570">
                    <a:moveTo>
                      <a:pt x="1775" y="1"/>
                    </a:moveTo>
                    <a:cubicBezTo>
                      <a:pt x="1310" y="1"/>
                      <a:pt x="851" y="208"/>
                      <a:pt x="535" y="607"/>
                    </a:cubicBezTo>
                    <a:cubicBezTo>
                      <a:pt x="0" y="1286"/>
                      <a:pt x="116" y="2283"/>
                      <a:pt x="809" y="2818"/>
                    </a:cubicBezTo>
                    <a:cubicBezTo>
                      <a:pt x="1095" y="3049"/>
                      <a:pt x="1438" y="3160"/>
                      <a:pt x="1779" y="3160"/>
                    </a:cubicBezTo>
                    <a:cubicBezTo>
                      <a:pt x="2246" y="3160"/>
                      <a:pt x="2711" y="2951"/>
                      <a:pt x="3020" y="2558"/>
                    </a:cubicBezTo>
                    <a:cubicBezTo>
                      <a:pt x="3569" y="1879"/>
                      <a:pt x="3439" y="882"/>
                      <a:pt x="2760" y="347"/>
                    </a:cubicBezTo>
                    <a:cubicBezTo>
                      <a:pt x="2465" y="114"/>
                      <a:pt x="2119" y="1"/>
                      <a:pt x="17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13"/>
              <p:cNvSpPr/>
              <p:nvPr/>
            </p:nvSpPr>
            <p:spPr>
              <a:xfrm>
                <a:off x="5208013" y="2819938"/>
                <a:ext cx="89321" cy="79063"/>
              </a:xfrm>
              <a:custGeom>
                <a:rect b="b" l="l" r="r" t="t"/>
                <a:pathLst>
                  <a:path extrusionOk="0" h="3160" w="3570">
                    <a:moveTo>
                      <a:pt x="1775" y="1"/>
                    </a:moveTo>
                    <a:cubicBezTo>
                      <a:pt x="1310" y="1"/>
                      <a:pt x="851" y="208"/>
                      <a:pt x="535" y="607"/>
                    </a:cubicBezTo>
                    <a:cubicBezTo>
                      <a:pt x="0" y="1286"/>
                      <a:pt x="116" y="2283"/>
                      <a:pt x="809" y="2818"/>
                    </a:cubicBezTo>
                    <a:cubicBezTo>
                      <a:pt x="1095" y="3049"/>
                      <a:pt x="1438" y="3160"/>
                      <a:pt x="1779" y="3160"/>
                    </a:cubicBezTo>
                    <a:cubicBezTo>
                      <a:pt x="2246" y="3160"/>
                      <a:pt x="2711" y="2951"/>
                      <a:pt x="3020" y="2558"/>
                    </a:cubicBezTo>
                    <a:cubicBezTo>
                      <a:pt x="3569" y="1879"/>
                      <a:pt x="3439" y="882"/>
                      <a:pt x="2760" y="347"/>
                    </a:cubicBezTo>
                    <a:cubicBezTo>
                      <a:pt x="2465" y="114"/>
                      <a:pt x="2119" y="1"/>
                      <a:pt x="17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13"/>
              <p:cNvSpPr/>
              <p:nvPr/>
            </p:nvSpPr>
            <p:spPr>
              <a:xfrm>
                <a:off x="5210888" y="3045513"/>
                <a:ext cx="89321" cy="79063"/>
              </a:xfrm>
              <a:custGeom>
                <a:rect b="b" l="l" r="r" t="t"/>
                <a:pathLst>
                  <a:path extrusionOk="0" h="3160" w="3570">
                    <a:moveTo>
                      <a:pt x="1775" y="1"/>
                    </a:moveTo>
                    <a:cubicBezTo>
                      <a:pt x="1310" y="1"/>
                      <a:pt x="851" y="208"/>
                      <a:pt x="535" y="607"/>
                    </a:cubicBezTo>
                    <a:cubicBezTo>
                      <a:pt x="0" y="1286"/>
                      <a:pt x="116" y="2283"/>
                      <a:pt x="809" y="2818"/>
                    </a:cubicBezTo>
                    <a:cubicBezTo>
                      <a:pt x="1095" y="3049"/>
                      <a:pt x="1438" y="3160"/>
                      <a:pt x="1779" y="3160"/>
                    </a:cubicBezTo>
                    <a:cubicBezTo>
                      <a:pt x="2246" y="3160"/>
                      <a:pt x="2711" y="2951"/>
                      <a:pt x="3020" y="2558"/>
                    </a:cubicBezTo>
                    <a:cubicBezTo>
                      <a:pt x="3569" y="1879"/>
                      <a:pt x="3439" y="882"/>
                      <a:pt x="2760" y="347"/>
                    </a:cubicBezTo>
                    <a:cubicBezTo>
                      <a:pt x="2465" y="114"/>
                      <a:pt x="2119" y="1"/>
                      <a:pt x="17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4" name="Google Shape;124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5" name="Google Shape;125;p13"/>
          <p:cNvSpPr txBox="1"/>
          <p:nvPr>
            <p:ph hasCustomPrompt="1" idx="2" type="title"/>
          </p:nvPr>
        </p:nvSpPr>
        <p:spPr>
          <a:xfrm>
            <a:off x="1505375" y="1507621"/>
            <a:ext cx="734700" cy="447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/>
          <p:nvPr>
            <p:ph hasCustomPrompt="1" idx="3" type="title"/>
          </p:nvPr>
        </p:nvSpPr>
        <p:spPr>
          <a:xfrm>
            <a:off x="1505375" y="3169629"/>
            <a:ext cx="734700" cy="447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7" name="Google Shape;127;p13"/>
          <p:cNvSpPr txBox="1"/>
          <p:nvPr>
            <p:ph hasCustomPrompt="1" idx="4" type="title"/>
          </p:nvPr>
        </p:nvSpPr>
        <p:spPr>
          <a:xfrm>
            <a:off x="4204650" y="1507621"/>
            <a:ext cx="734700" cy="447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/>
          <p:nvPr>
            <p:ph hasCustomPrompt="1" idx="5" type="title"/>
          </p:nvPr>
        </p:nvSpPr>
        <p:spPr>
          <a:xfrm>
            <a:off x="4204650" y="3169629"/>
            <a:ext cx="734700" cy="447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9" name="Google Shape;129;p13"/>
          <p:cNvSpPr txBox="1"/>
          <p:nvPr>
            <p:ph hasCustomPrompt="1" idx="6" type="title"/>
          </p:nvPr>
        </p:nvSpPr>
        <p:spPr>
          <a:xfrm>
            <a:off x="6903925" y="1507621"/>
            <a:ext cx="734700" cy="447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/>
          <p:nvPr>
            <p:ph hasCustomPrompt="1" idx="7" type="title"/>
          </p:nvPr>
        </p:nvSpPr>
        <p:spPr>
          <a:xfrm>
            <a:off x="6903925" y="3169629"/>
            <a:ext cx="734700" cy="447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1" name="Google Shape;131;p13"/>
          <p:cNvSpPr txBox="1"/>
          <p:nvPr>
            <p:ph idx="1" type="subTitle"/>
          </p:nvPr>
        </p:nvSpPr>
        <p:spPr>
          <a:xfrm>
            <a:off x="719975" y="1955222"/>
            <a:ext cx="2305500" cy="5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b="1" sz="20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9pPr>
          </a:lstStyle>
          <a:p/>
        </p:txBody>
      </p:sp>
      <p:sp>
        <p:nvSpPr>
          <p:cNvPr id="132" name="Google Shape;132;p13"/>
          <p:cNvSpPr txBox="1"/>
          <p:nvPr>
            <p:ph idx="8" type="subTitle"/>
          </p:nvPr>
        </p:nvSpPr>
        <p:spPr>
          <a:xfrm>
            <a:off x="3419250" y="1955222"/>
            <a:ext cx="2305500" cy="5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b="1" sz="20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9pPr>
          </a:lstStyle>
          <a:p/>
        </p:txBody>
      </p:sp>
      <p:sp>
        <p:nvSpPr>
          <p:cNvPr id="133" name="Google Shape;133;p13"/>
          <p:cNvSpPr txBox="1"/>
          <p:nvPr>
            <p:ph idx="9" type="subTitle"/>
          </p:nvPr>
        </p:nvSpPr>
        <p:spPr>
          <a:xfrm>
            <a:off x="6118525" y="1955222"/>
            <a:ext cx="2305500" cy="5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b="1" sz="20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9pPr>
          </a:lstStyle>
          <a:p/>
        </p:txBody>
      </p:sp>
      <p:sp>
        <p:nvSpPr>
          <p:cNvPr id="134" name="Google Shape;134;p13"/>
          <p:cNvSpPr txBox="1"/>
          <p:nvPr>
            <p:ph idx="13" type="subTitle"/>
          </p:nvPr>
        </p:nvSpPr>
        <p:spPr>
          <a:xfrm>
            <a:off x="719975" y="3617223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b="1" sz="20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9pPr>
          </a:lstStyle>
          <a:p/>
        </p:txBody>
      </p:sp>
      <p:sp>
        <p:nvSpPr>
          <p:cNvPr id="135" name="Google Shape;135;p13"/>
          <p:cNvSpPr txBox="1"/>
          <p:nvPr>
            <p:ph idx="14" type="subTitle"/>
          </p:nvPr>
        </p:nvSpPr>
        <p:spPr>
          <a:xfrm>
            <a:off x="3419250" y="3617223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b="1" sz="20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9pPr>
          </a:lstStyle>
          <a:p/>
        </p:txBody>
      </p:sp>
      <p:sp>
        <p:nvSpPr>
          <p:cNvPr id="136" name="Google Shape;136;p13"/>
          <p:cNvSpPr txBox="1"/>
          <p:nvPr>
            <p:ph idx="15" type="subTitle"/>
          </p:nvPr>
        </p:nvSpPr>
        <p:spPr>
          <a:xfrm>
            <a:off x="6118525" y="3617223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b="1" sz="20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951" y="0"/>
            <a:ext cx="91381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700000">
            <a:off x="-571325" y="4111503"/>
            <a:ext cx="1528399" cy="152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6859" y="-24400"/>
            <a:ext cx="1658774" cy="1658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ONE_COLUMN_TEXT_1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951" y="0"/>
            <a:ext cx="91381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5" name="Google Shape;145;p15"/>
          <p:cNvSpPr txBox="1"/>
          <p:nvPr>
            <p:ph idx="1" type="subTitle"/>
          </p:nvPr>
        </p:nvSpPr>
        <p:spPr>
          <a:xfrm>
            <a:off x="1808250" y="1170650"/>
            <a:ext cx="5527500" cy="2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4470" y="-1624"/>
            <a:ext cx="2250599" cy="22505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" name="Google Shape;147;p15"/>
          <p:cNvGrpSpPr/>
          <p:nvPr/>
        </p:nvGrpSpPr>
        <p:grpSpPr>
          <a:xfrm>
            <a:off x="-526928" y="1025"/>
            <a:ext cx="1629750" cy="1077934"/>
            <a:chOff x="837247" y="2153338"/>
            <a:chExt cx="1629750" cy="1077934"/>
          </a:xfrm>
        </p:grpSpPr>
        <p:sp>
          <p:nvSpPr>
            <p:cNvPr id="148" name="Google Shape;148;p15"/>
            <p:cNvSpPr/>
            <p:nvPr/>
          </p:nvSpPr>
          <p:spPr>
            <a:xfrm>
              <a:off x="861963" y="2194067"/>
              <a:ext cx="1567615" cy="1014814"/>
            </a:xfrm>
            <a:custGeom>
              <a:rect b="b" l="l" r="r" t="t"/>
              <a:pathLst>
                <a:path extrusionOk="0" h="31008" w="47899">
                  <a:moveTo>
                    <a:pt x="47711" y="188"/>
                  </a:moveTo>
                  <a:lnTo>
                    <a:pt x="39793" y="13654"/>
                  </a:lnTo>
                  <a:lnTo>
                    <a:pt x="31860" y="10432"/>
                  </a:lnTo>
                  <a:lnTo>
                    <a:pt x="47711" y="188"/>
                  </a:lnTo>
                  <a:close/>
                  <a:moveTo>
                    <a:pt x="21414" y="6257"/>
                  </a:moveTo>
                  <a:lnTo>
                    <a:pt x="31730" y="10447"/>
                  </a:lnTo>
                  <a:lnTo>
                    <a:pt x="319" y="30733"/>
                  </a:lnTo>
                  <a:lnTo>
                    <a:pt x="319" y="30733"/>
                  </a:lnTo>
                  <a:lnTo>
                    <a:pt x="21414" y="6257"/>
                  </a:lnTo>
                  <a:close/>
                  <a:moveTo>
                    <a:pt x="47898" y="0"/>
                  </a:moveTo>
                  <a:lnTo>
                    <a:pt x="31788" y="10403"/>
                  </a:lnTo>
                  <a:lnTo>
                    <a:pt x="21399" y="6184"/>
                  </a:lnTo>
                  <a:lnTo>
                    <a:pt x="131" y="30848"/>
                  </a:lnTo>
                  <a:lnTo>
                    <a:pt x="1" y="31007"/>
                  </a:lnTo>
                  <a:lnTo>
                    <a:pt x="31803" y="10476"/>
                  </a:lnTo>
                  <a:lnTo>
                    <a:pt x="39793" y="13727"/>
                  </a:lnTo>
                  <a:lnTo>
                    <a:pt x="39822" y="13727"/>
                  </a:lnTo>
                  <a:lnTo>
                    <a:pt x="47826" y="116"/>
                  </a:lnTo>
                  <a:lnTo>
                    <a:pt x="47898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1516176" y="2357688"/>
              <a:ext cx="89321" cy="79063"/>
            </a:xfrm>
            <a:custGeom>
              <a:rect b="b" l="l" r="r" t="t"/>
              <a:pathLst>
                <a:path extrusionOk="0" h="3160" w="3570">
                  <a:moveTo>
                    <a:pt x="1775" y="1"/>
                  </a:moveTo>
                  <a:cubicBezTo>
                    <a:pt x="1310" y="1"/>
                    <a:pt x="851" y="208"/>
                    <a:pt x="535" y="607"/>
                  </a:cubicBezTo>
                  <a:cubicBezTo>
                    <a:pt x="0" y="1286"/>
                    <a:pt x="116" y="2283"/>
                    <a:pt x="809" y="2818"/>
                  </a:cubicBezTo>
                  <a:cubicBezTo>
                    <a:pt x="1095" y="3049"/>
                    <a:pt x="1438" y="3160"/>
                    <a:pt x="1779" y="3160"/>
                  </a:cubicBezTo>
                  <a:cubicBezTo>
                    <a:pt x="2246" y="3160"/>
                    <a:pt x="2711" y="2951"/>
                    <a:pt x="3020" y="2558"/>
                  </a:cubicBezTo>
                  <a:cubicBezTo>
                    <a:pt x="3569" y="1879"/>
                    <a:pt x="3439" y="882"/>
                    <a:pt x="2760" y="347"/>
                  </a:cubicBezTo>
                  <a:cubicBezTo>
                    <a:pt x="2465" y="114"/>
                    <a:pt x="2119" y="1"/>
                    <a:pt x="177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837247" y="3152183"/>
              <a:ext cx="89321" cy="79088"/>
            </a:xfrm>
            <a:custGeom>
              <a:rect b="b" l="l" r="r" t="t"/>
              <a:pathLst>
                <a:path extrusionOk="0" h="3161" w="3570">
                  <a:moveTo>
                    <a:pt x="1791" y="1"/>
                  </a:moveTo>
                  <a:cubicBezTo>
                    <a:pt x="1323" y="1"/>
                    <a:pt x="859" y="210"/>
                    <a:pt x="550" y="603"/>
                  </a:cubicBezTo>
                  <a:cubicBezTo>
                    <a:pt x="1" y="1282"/>
                    <a:pt x="131" y="2279"/>
                    <a:pt x="810" y="2813"/>
                  </a:cubicBezTo>
                  <a:cubicBezTo>
                    <a:pt x="1098" y="3047"/>
                    <a:pt x="1444" y="3160"/>
                    <a:pt x="1788" y="3160"/>
                  </a:cubicBezTo>
                  <a:cubicBezTo>
                    <a:pt x="2253" y="3160"/>
                    <a:pt x="2713" y="2952"/>
                    <a:pt x="3021" y="2553"/>
                  </a:cubicBezTo>
                  <a:cubicBezTo>
                    <a:pt x="3570" y="1874"/>
                    <a:pt x="3454" y="877"/>
                    <a:pt x="2760" y="343"/>
                  </a:cubicBezTo>
                  <a:cubicBezTo>
                    <a:pt x="2474" y="111"/>
                    <a:pt x="2132" y="1"/>
                    <a:pt x="179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1853601" y="2492688"/>
              <a:ext cx="89321" cy="79063"/>
            </a:xfrm>
            <a:custGeom>
              <a:rect b="b" l="l" r="r" t="t"/>
              <a:pathLst>
                <a:path extrusionOk="0" h="3160" w="3570">
                  <a:moveTo>
                    <a:pt x="1775" y="1"/>
                  </a:moveTo>
                  <a:cubicBezTo>
                    <a:pt x="1310" y="1"/>
                    <a:pt x="851" y="208"/>
                    <a:pt x="535" y="607"/>
                  </a:cubicBezTo>
                  <a:cubicBezTo>
                    <a:pt x="0" y="1286"/>
                    <a:pt x="116" y="2283"/>
                    <a:pt x="809" y="2818"/>
                  </a:cubicBezTo>
                  <a:cubicBezTo>
                    <a:pt x="1095" y="3049"/>
                    <a:pt x="1438" y="3160"/>
                    <a:pt x="1779" y="3160"/>
                  </a:cubicBezTo>
                  <a:cubicBezTo>
                    <a:pt x="2246" y="3160"/>
                    <a:pt x="2711" y="2951"/>
                    <a:pt x="3020" y="2558"/>
                  </a:cubicBezTo>
                  <a:cubicBezTo>
                    <a:pt x="3569" y="1879"/>
                    <a:pt x="3439" y="882"/>
                    <a:pt x="2760" y="347"/>
                  </a:cubicBezTo>
                  <a:cubicBezTo>
                    <a:pt x="2465" y="114"/>
                    <a:pt x="2119" y="1"/>
                    <a:pt x="177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2124563" y="2600563"/>
              <a:ext cx="89321" cy="79063"/>
            </a:xfrm>
            <a:custGeom>
              <a:rect b="b" l="l" r="r" t="t"/>
              <a:pathLst>
                <a:path extrusionOk="0" h="3160" w="3570">
                  <a:moveTo>
                    <a:pt x="1775" y="1"/>
                  </a:moveTo>
                  <a:cubicBezTo>
                    <a:pt x="1310" y="1"/>
                    <a:pt x="851" y="208"/>
                    <a:pt x="535" y="607"/>
                  </a:cubicBezTo>
                  <a:cubicBezTo>
                    <a:pt x="0" y="1286"/>
                    <a:pt x="116" y="2283"/>
                    <a:pt x="809" y="2818"/>
                  </a:cubicBezTo>
                  <a:cubicBezTo>
                    <a:pt x="1095" y="3049"/>
                    <a:pt x="1438" y="3160"/>
                    <a:pt x="1779" y="3160"/>
                  </a:cubicBezTo>
                  <a:cubicBezTo>
                    <a:pt x="2246" y="3160"/>
                    <a:pt x="2711" y="2951"/>
                    <a:pt x="3020" y="2558"/>
                  </a:cubicBezTo>
                  <a:cubicBezTo>
                    <a:pt x="3569" y="1879"/>
                    <a:pt x="3439" y="882"/>
                    <a:pt x="2760" y="347"/>
                  </a:cubicBezTo>
                  <a:cubicBezTo>
                    <a:pt x="2465" y="114"/>
                    <a:pt x="2119" y="1"/>
                    <a:pt x="177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2377676" y="2153338"/>
              <a:ext cx="89321" cy="79063"/>
            </a:xfrm>
            <a:custGeom>
              <a:rect b="b" l="l" r="r" t="t"/>
              <a:pathLst>
                <a:path extrusionOk="0" h="3160" w="3570">
                  <a:moveTo>
                    <a:pt x="1775" y="1"/>
                  </a:moveTo>
                  <a:cubicBezTo>
                    <a:pt x="1310" y="1"/>
                    <a:pt x="851" y="208"/>
                    <a:pt x="535" y="607"/>
                  </a:cubicBezTo>
                  <a:cubicBezTo>
                    <a:pt x="0" y="1286"/>
                    <a:pt x="116" y="2283"/>
                    <a:pt x="809" y="2818"/>
                  </a:cubicBezTo>
                  <a:cubicBezTo>
                    <a:pt x="1095" y="3049"/>
                    <a:pt x="1438" y="3160"/>
                    <a:pt x="1779" y="3160"/>
                  </a:cubicBezTo>
                  <a:cubicBezTo>
                    <a:pt x="2246" y="3160"/>
                    <a:pt x="2711" y="2951"/>
                    <a:pt x="3020" y="2558"/>
                  </a:cubicBezTo>
                  <a:cubicBezTo>
                    <a:pt x="3569" y="1879"/>
                    <a:pt x="3439" y="882"/>
                    <a:pt x="2760" y="347"/>
                  </a:cubicBezTo>
                  <a:cubicBezTo>
                    <a:pt x="2465" y="114"/>
                    <a:pt x="2119" y="1"/>
                    <a:pt x="177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" name="Google Shape;154;p15"/>
          <p:cNvGrpSpPr/>
          <p:nvPr/>
        </p:nvGrpSpPr>
        <p:grpSpPr>
          <a:xfrm>
            <a:off x="7879076" y="4416250"/>
            <a:ext cx="1099846" cy="621838"/>
            <a:chOff x="4200363" y="2766213"/>
            <a:chExt cx="1099846" cy="621838"/>
          </a:xfrm>
        </p:grpSpPr>
        <p:sp>
          <p:nvSpPr>
            <p:cNvPr id="155" name="Google Shape;155;p15"/>
            <p:cNvSpPr/>
            <p:nvPr/>
          </p:nvSpPr>
          <p:spPr>
            <a:xfrm>
              <a:off x="4228751" y="2809549"/>
              <a:ext cx="1030053" cy="524095"/>
            </a:xfrm>
            <a:custGeom>
              <a:rect b="b" l="l" r="r" t="t"/>
              <a:pathLst>
                <a:path extrusionOk="0" h="26760" w="52594">
                  <a:moveTo>
                    <a:pt x="52521" y="2067"/>
                  </a:moveTo>
                  <a:lnTo>
                    <a:pt x="52218" y="13871"/>
                  </a:lnTo>
                  <a:lnTo>
                    <a:pt x="47912" y="12730"/>
                  </a:lnTo>
                  <a:lnTo>
                    <a:pt x="52521" y="2067"/>
                  </a:lnTo>
                  <a:close/>
                  <a:moveTo>
                    <a:pt x="347" y="160"/>
                  </a:moveTo>
                  <a:lnTo>
                    <a:pt x="47825" y="12773"/>
                  </a:lnTo>
                  <a:lnTo>
                    <a:pt x="41815" y="26673"/>
                  </a:lnTo>
                  <a:lnTo>
                    <a:pt x="347" y="160"/>
                  </a:lnTo>
                  <a:close/>
                  <a:moveTo>
                    <a:pt x="0" y="1"/>
                  </a:moveTo>
                  <a:lnTo>
                    <a:pt x="41800" y="26745"/>
                  </a:lnTo>
                  <a:lnTo>
                    <a:pt x="41843" y="26760"/>
                  </a:lnTo>
                  <a:lnTo>
                    <a:pt x="47883" y="12788"/>
                  </a:lnTo>
                  <a:lnTo>
                    <a:pt x="52247" y="13944"/>
                  </a:lnTo>
                  <a:lnTo>
                    <a:pt x="52275" y="13958"/>
                  </a:lnTo>
                  <a:lnTo>
                    <a:pt x="52593" y="1763"/>
                  </a:lnTo>
                  <a:lnTo>
                    <a:pt x="47854" y="12716"/>
                  </a:lnTo>
                  <a:lnTo>
                    <a:pt x="188" y="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4200363" y="2766213"/>
              <a:ext cx="89321" cy="79063"/>
            </a:xfrm>
            <a:custGeom>
              <a:rect b="b" l="l" r="r" t="t"/>
              <a:pathLst>
                <a:path extrusionOk="0" h="3160" w="3570">
                  <a:moveTo>
                    <a:pt x="1775" y="1"/>
                  </a:moveTo>
                  <a:cubicBezTo>
                    <a:pt x="1310" y="1"/>
                    <a:pt x="851" y="208"/>
                    <a:pt x="535" y="607"/>
                  </a:cubicBezTo>
                  <a:cubicBezTo>
                    <a:pt x="0" y="1286"/>
                    <a:pt x="116" y="2283"/>
                    <a:pt x="809" y="2818"/>
                  </a:cubicBezTo>
                  <a:cubicBezTo>
                    <a:pt x="1095" y="3049"/>
                    <a:pt x="1438" y="3160"/>
                    <a:pt x="1779" y="3160"/>
                  </a:cubicBezTo>
                  <a:cubicBezTo>
                    <a:pt x="2246" y="3160"/>
                    <a:pt x="2711" y="2951"/>
                    <a:pt x="3020" y="2558"/>
                  </a:cubicBezTo>
                  <a:cubicBezTo>
                    <a:pt x="3569" y="1879"/>
                    <a:pt x="3439" y="882"/>
                    <a:pt x="2760" y="347"/>
                  </a:cubicBezTo>
                  <a:cubicBezTo>
                    <a:pt x="2465" y="114"/>
                    <a:pt x="2119" y="1"/>
                    <a:pt x="177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5001438" y="3308988"/>
              <a:ext cx="89321" cy="79063"/>
            </a:xfrm>
            <a:custGeom>
              <a:rect b="b" l="l" r="r" t="t"/>
              <a:pathLst>
                <a:path extrusionOk="0" h="3160" w="3570">
                  <a:moveTo>
                    <a:pt x="1775" y="1"/>
                  </a:moveTo>
                  <a:cubicBezTo>
                    <a:pt x="1310" y="1"/>
                    <a:pt x="851" y="208"/>
                    <a:pt x="535" y="607"/>
                  </a:cubicBezTo>
                  <a:cubicBezTo>
                    <a:pt x="0" y="1286"/>
                    <a:pt x="116" y="2283"/>
                    <a:pt x="809" y="2818"/>
                  </a:cubicBezTo>
                  <a:cubicBezTo>
                    <a:pt x="1095" y="3049"/>
                    <a:pt x="1438" y="3160"/>
                    <a:pt x="1779" y="3160"/>
                  </a:cubicBezTo>
                  <a:cubicBezTo>
                    <a:pt x="2246" y="3160"/>
                    <a:pt x="2711" y="2951"/>
                    <a:pt x="3020" y="2558"/>
                  </a:cubicBezTo>
                  <a:cubicBezTo>
                    <a:pt x="3569" y="1879"/>
                    <a:pt x="3439" y="882"/>
                    <a:pt x="2760" y="347"/>
                  </a:cubicBezTo>
                  <a:cubicBezTo>
                    <a:pt x="2465" y="114"/>
                    <a:pt x="2119" y="1"/>
                    <a:pt x="177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5121588" y="3017188"/>
              <a:ext cx="89321" cy="79063"/>
            </a:xfrm>
            <a:custGeom>
              <a:rect b="b" l="l" r="r" t="t"/>
              <a:pathLst>
                <a:path extrusionOk="0" h="3160" w="3570">
                  <a:moveTo>
                    <a:pt x="1775" y="1"/>
                  </a:moveTo>
                  <a:cubicBezTo>
                    <a:pt x="1310" y="1"/>
                    <a:pt x="851" y="208"/>
                    <a:pt x="535" y="607"/>
                  </a:cubicBezTo>
                  <a:cubicBezTo>
                    <a:pt x="0" y="1286"/>
                    <a:pt x="116" y="2283"/>
                    <a:pt x="809" y="2818"/>
                  </a:cubicBezTo>
                  <a:cubicBezTo>
                    <a:pt x="1095" y="3049"/>
                    <a:pt x="1438" y="3160"/>
                    <a:pt x="1779" y="3160"/>
                  </a:cubicBezTo>
                  <a:cubicBezTo>
                    <a:pt x="2246" y="3160"/>
                    <a:pt x="2711" y="2951"/>
                    <a:pt x="3020" y="2558"/>
                  </a:cubicBezTo>
                  <a:cubicBezTo>
                    <a:pt x="3569" y="1879"/>
                    <a:pt x="3439" y="882"/>
                    <a:pt x="2760" y="347"/>
                  </a:cubicBezTo>
                  <a:cubicBezTo>
                    <a:pt x="2465" y="114"/>
                    <a:pt x="2119" y="1"/>
                    <a:pt x="177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5208013" y="2819938"/>
              <a:ext cx="89321" cy="79063"/>
            </a:xfrm>
            <a:custGeom>
              <a:rect b="b" l="l" r="r" t="t"/>
              <a:pathLst>
                <a:path extrusionOk="0" h="3160" w="3570">
                  <a:moveTo>
                    <a:pt x="1775" y="1"/>
                  </a:moveTo>
                  <a:cubicBezTo>
                    <a:pt x="1310" y="1"/>
                    <a:pt x="851" y="208"/>
                    <a:pt x="535" y="607"/>
                  </a:cubicBezTo>
                  <a:cubicBezTo>
                    <a:pt x="0" y="1286"/>
                    <a:pt x="116" y="2283"/>
                    <a:pt x="809" y="2818"/>
                  </a:cubicBezTo>
                  <a:cubicBezTo>
                    <a:pt x="1095" y="3049"/>
                    <a:pt x="1438" y="3160"/>
                    <a:pt x="1779" y="3160"/>
                  </a:cubicBezTo>
                  <a:cubicBezTo>
                    <a:pt x="2246" y="3160"/>
                    <a:pt x="2711" y="2951"/>
                    <a:pt x="3020" y="2558"/>
                  </a:cubicBezTo>
                  <a:cubicBezTo>
                    <a:pt x="3569" y="1879"/>
                    <a:pt x="3439" y="882"/>
                    <a:pt x="2760" y="347"/>
                  </a:cubicBezTo>
                  <a:cubicBezTo>
                    <a:pt x="2465" y="114"/>
                    <a:pt x="2119" y="1"/>
                    <a:pt x="177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5210888" y="3045513"/>
              <a:ext cx="89321" cy="79063"/>
            </a:xfrm>
            <a:custGeom>
              <a:rect b="b" l="l" r="r" t="t"/>
              <a:pathLst>
                <a:path extrusionOk="0" h="3160" w="3570">
                  <a:moveTo>
                    <a:pt x="1775" y="1"/>
                  </a:moveTo>
                  <a:cubicBezTo>
                    <a:pt x="1310" y="1"/>
                    <a:pt x="851" y="208"/>
                    <a:pt x="535" y="607"/>
                  </a:cubicBezTo>
                  <a:cubicBezTo>
                    <a:pt x="0" y="1286"/>
                    <a:pt x="116" y="2283"/>
                    <a:pt x="809" y="2818"/>
                  </a:cubicBezTo>
                  <a:cubicBezTo>
                    <a:pt x="1095" y="3049"/>
                    <a:pt x="1438" y="3160"/>
                    <a:pt x="1779" y="3160"/>
                  </a:cubicBezTo>
                  <a:cubicBezTo>
                    <a:pt x="2246" y="3160"/>
                    <a:pt x="2711" y="2951"/>
                    <a:pt x="3020" y="2558"/>
                  </a:cubicBezTo>
                  <a:cubicBezTo>
                    <a:pt x="3569" y="1879"/>
                    <a:pt x="3439" y="882"/>
                    <a:pt x="2760" y="347"/>
                  </a:cubicBezTo>
                  <a:cubicBezTo>
                    <a:pt x="2465" y="114"/>
                    <a:pt x="2119" y="1"/>
                    <a:pt x="177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951" y="0"/>
            <a:ext cx="91381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6"/>
          <p:cNvSpPr txBox="1"/>
          <p:nvPr>
            <p:ph hasCustomPrompt="1" type="title"/>
          </p:nvPr>
        </p:nvSpPr>
        <p:spPr>
          <a:xfrm>
            <a:off x="798388" y="2686050"/>
            <a:ext cx="34926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4" name="Google Shape;164;p16"/>
          <p:cNvSpPr txBox="1"/>
          <p:nvPr>
            <p:ph idx="1" type="subTitle"/>
          </p:nvPr>
        </p:nvSpPr>
        <p:spPr>
          <a:xfrm>
            <a:off x="798388" y="3378747"/>
            <a:ext cx="3492600" cy="5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5" name="Google Shape;165;p16"/>
          <p:cNvSpPr txBox="1"/>
          <p:nvPr>
            <p:ph hasCustomPrompt="1" idx="2" type="title"/>
          </p:nvPr>
        </p:nvSpPr>
        <p:spPr>
          <a:xfrm>
            <a:off x="2935550" y="1089750"/>
            <a:ext cx="32730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6" name="Google Shape;166;p16"/>
          <p:cNvSpPr txBox="1"/>
          <p:nvPr>
            <p:ph idx="3" type="subTitle"/>
          </p:nvPr>
        </p:nvSpPr>
        <p:spPr>
          <a:xfrm>
            <a:off x="2935550" y="1782455"/>
            <a:ext cx="3273000" cy="5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7" name="Google Shape;167;p16"/>
          <p:cNvSpPr txBox="1"/>
          <p:nvPr>
            <p:ph hasCustomPrompt="1" idx="4" type="title"/>
          </p:nvPr>
        </p:nvSpPr>
        <p:spPr>
          <a:xfrm>
            <a:off x="4853013" y="2686050"/>
            <a:ext cx="34926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8" name="Google Shape;168;p16"/>
          <p:cNvSpPr txBox="1"/>
          <p:nvPr>
            <p:ph idx="5" type="subTitle"/>
          </p:nvPr>
        </p:nvSpPr>
        <p:spPr>
          <a:xfrm>
            <a:off x="4853100" y="3378750"/>
            <a:ext cx="3492600" cy="5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169" name="Google Shape;1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5400000">
            <a:off x="3446700" y="4018913"/>
            <a:ext cx="2250598" cy="2250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6751" y="-1465662"/>
            <a:ext cx="2250600" cy="225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8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51" y="0"/>
            <a:ext cx="91381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4" name="Google Shape;174;p17"/>
          <p:cNvSpPr txBox="1"/>
          <p:nvPr>
            <p:ph idx="1" type="subTitle"/>
          </p:nvPr>
        </p:nvSpPr>
        <p:spPr>
          <a:xfrm>
            <a:off x="2018275" y="1708952"/>
            <a:ext cx="6198300" cy="46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ind Siliguri"/>
              <a:buNone/>
              <a:defRPr b="1" sz="2000">
                <a:latin typeface="Hind Siliguri"/>
                <a:ea typeface="Hind Siliguri"/>
                <a:cs typeface="Hind Siliguri"/>
                <a:sym typeface="Hind Siligu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ind Siliguri"/>
              <a:buNone/>
              <a:defRPr sz="2400">
                <a:solidFill>
                  <a:srgbClr val="FF0000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ind Siliguri"/>
              <a:buNone/>
              <a:defRPr sz="2400">
                <a:solidFill>
                  <a:srgbClr val="FF0000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ind Siliguri"/>
              <a:buNone/>
              <a:defRPr sz="2400">
                <a:solidFill>
                  <a:srgbClr val="FF0000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ind Siliguri"/>
              <a:buNone/>
              <a:defRPr sz="2400">
                <a:solidFill>
                  <a:srgbClr val="FF0000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ind Siliguri"/>
              <a:buNone/>
              <a:defRPr sz="2400">
                <a:solidFill>
                  <a:srgbClr val="FF0000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ind Siliguri"/>
              <a:buNone/>
              <a:defRPr sz="2400">
                <a:solidFill>
                  <a:srgbClr val="FF0000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ind Siliguri"/>
              <a:buNone/>
              <a:defRPr sz="2400">
                <a:solidFill>
                  <a:srgbClr val="FF0000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ind Siliguri"/>
              <a:buNone/>
              <a:defRPr sz="2400">
                <a:solidFill>
                  <a:srgbClr val="FF0000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9pPr>
          </a:lstStyle>
          <a:p/>
        </p:txBody>
      </p:sp>
      <p:sp>
        <p:nvSpPr>
          <p:cNvPr id="175" name="Google Shape;175;p17"/>
          <p:cNvSpPr txBox="1"/>
          <p:nvPr>
            <p:ph idx="2" type="subTitle"/>
          </p:nvPr>
        </p:nvSpPr>
        <p:spPr>
          <a:xfrm>
            <a:off x="2018275" y="2852451"/>
            <a:ext cx="6198300" cy="46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ind Siliguri"/>
              <a:buNone/>
              <a:defRPr b="1" sz="2000">
                <a:latin typeface="Hind Siliguri"/>
                <a:ea typeface="Hind Siliguri"/>
                <a:cs typeface="Hind Siliguri"/>
                <a:sym typeface="Hind Siligu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ind Siliguri"/>
              <a:buNone/>
              <a:defRPr sz="2400">
                <a:solidFill>
                  <a:srgbClr val="FF0000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ind Siliguri"/>
              <a:buNone/>
              <a:defRPr sz="2400">
                <a:solidFill>
                  <a:srgbClr val="FF0000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ind Siliguri"/>
              <a:buNone/>
              <a:defRPr sz="2400">
                <a:solidFill>
                  <a:srgbClr val="FF0000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ind Siliguri"/>
              <a:buNone/>
              <a:defRPr sz="2400">
                <a:solidFill>
                  <a:srgbClr val="FF0000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ind Siliguri"/>
              <a:buNone/>
              <a:defRPr sz="2400">
                <a:solidFill>
                  <a:srgbClr val="FF0000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ind Siliguri"/>
              <a:buNone/>
              <a:defRPr sz="2400">
                <a:solidFill>
                  <a:srgbClr val="FF0000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ind Siliguri"/>
              <a:buNone/>
              <a:defRPr sz="2400">
                <a:solidFill>
                  <a:srgbClr val="FF0000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ind Siliguri"/>
              <a:buNone/>
              <a:defRPr sz="2400">
                <a:solidFill>
                  <a:srgbClr val="FF0000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9pPr>
          </a:lstStyle>
          <a:p/>
        </p:txBody>
      </p:sp>
      <p:sp>
        <p:nvSpPr>
          <p:cNvPr id="176" name="Google Shape;176;p17"/>
          <p:cNvSpPr txBox="1"/>
          <p:nvPr>
            <p:ph idx="3" type="subTitle"/>
          </p:nvPr>
        </p:nvSpPr>
        <p:spPr>
          <a:xfrm>
            <a:off x="2018275" y="3995950"/>
            <a:ext cx="6198300" cy="46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ind Siliguri"/>
              <a:buNone/>
              <a:defRPr b="1" sz="2000">
                <a:latin typeface="Hind Siliguri"/>
                <a:ea typeface="Hind Siliguri"/>
                <a:cs typeface="Hind Siliguri"/>
                <a:sym typeface="Hind Siligu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ind Siliguri"/>
              <a:buNone/>
              <a:defRPr sz="2400">
                <a:solidFill>
                  <a:srgbClr val="FF0000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ind Siliguri"/>
              <a:buNone/>
              <a:defRPr sz="2400">
                <a:solidFill>
                  <a:srgbClr val="FF0000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ind Siliguri"/>
              <a:buNone/>
              <a:defRPr sz="2400">
                <a:solidFill>
                  <a:srgbClr val="FF0000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ind Siliguri"/>
              <a:buNone/>
              <a:defRPr sz="2400">
                <a:solidFill>
                  <a:srgbClr val="FF0000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ind Siliguri"/>
              <a:buNone/>
              <a:defRPr sz="2400">
                <a:solidFill>
                  <a:srgbClr val="FF0000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ind Siliguri"/>
              <a:buNone/>
              <a:defRPr sz="2400">
                <a:solidFill>
                  <a:srgbClr val="FF0000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ind Siliguri"/>
              <a:buNone/>
              <a:defRPr sz="2400">
                <a:solidFill>
                  <a:srgbClr val="FF0000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Hind Siliguri"/>
              <a:buNone/>
              <a:defRPr sz="2400">
                <a:solidFill>
                  <a:srgbClr val="FF0000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9pPr>
          </a:lstStyle>
          <a:p/>
        </p:txBody>
      </p:sp>
      <p:sp>
        <p:nvSpPr>
          <p:cNvPr id="177" name="Google Shape;177;p17"/>
          <p:cNvSpPr txBox="1"/>
          <p:nvPr>
            <p:ph idx="4" type="subTitle"/>
          </p:nvPr>
        </p:nvSpPr>
        <p:spPr>
          <a:xfrm>
            <a:off x="2018275" y="1311575"/>
            <a:ext cx="6198300" cy="45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8" name="Google Shape;178;p17"/>
          <p:cNvSpPr txBox="1"/>
          <p:nvPr>
            <p:ph idx="5" type="subTitle"/>
          </p:nvPr>
        </p:nvSpPr>
        <p:spPr>
          <a:xfrm>
            <a:off x="2018275" y="2455079"/>
            <a:ext cx="6198300" cy="45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9" name="Google Shape;179;p17"/>
          <p:cNvSpPr txBox="1"/>
          <p:nvPr>
            <p:ph idx="6" type="subTitle"/>
          </p:nvPr>
        </p:nvSpPr>
        <p:spPr>
          <a:xfrm>
            <a:off x="2018275" y="3598582"/>
            <a:ext cx="6198300" cy="45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pic>
        <p:nvPicPr>
          <p:cNvPr id="180" name="Google Shape;1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58651" y="-794449"/>
            <a:ext cx="2250596" cy="22505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" name="Google Shape;181;p17"/>
          <p:cNvGrpSpPr/>
          <p:nvPr/>
        </p:nvGrpSpPr>
        <p:grpSpPr>
          <a:xfrm>
            <a:off x="293370" y="170325"/>
            <a:ext cx="8716460" cy="1866833"/>
            <a:chOff x="293370" y="170325"/>
            <a:chExt cx="8716460" cy="1866833"/>
          </a:xfrm>
        </p:grpSpPr>
        <p:grpSp>
          <p:nvGrpSpPr>
            <p:cNvPr id="182" name="Google Shape;182;p17"/>
            <p:cNvGrpSpPr/>
            <p:nvPr/>
          </p:nvGrpSpPr>
          <p:grpSpPr>
            <a:xfrm rot="-5400000">
              <a:off x="8363127" y="1390457"/>
              <a:ext cx="832550" cy="460854"/>
              <a:chOff x="1670357" y="644177"/>
              <a:chExt cx="517112" cy="286244"/>
            </a:xfrm>
          </p:grpSpPr>
          <p:sp>
            <p:nvSpPr>
              <p:cNvPr id="183" name="Google Shape;183;p17"/>
              <p:cNvSpPr/>
              <p:nvPr/>
            </p:nvSpPr>
            <p:spPr>
              <a:xfrm>
                <a:off x="1694099" y="667694"/>
                <a:ext cx="475426" cy="249043"/>
              </a:xfrm>
              <a:custGeom>
                <a:rect b="b" l="l" r="r" t="t"/>
                <a:pathLst>
                  <a:path extrusionOk="0" h="12716" w="24275">
                    <a:moveTo>
                      <a:pt x="23711" y="231"/>
                    </a:moveTo>
                    <a:lnTo>
                      <a:pt x="4466" y="8193"/>
                    </a:lnTo>
                    <a:lnTo>
                      <a:pt x="2948" y="6401"/>
                    </a:lnTo>
                    <a:lnTo>
                      <a:pt x="23711" y="231"/>
                    </a:lnTo>
                    <a:close/>
                    <a:moveTo>
                      <a:pt x="4451" y="8265"/>
                    </a:moveTo>
                    <a:lnTo>
                      <a:pt x="8107" y="12585"/>
                    </a:lnTo>
                    <a:lnTo>
                      <a:pt x="174" y="10042"/>
                    </a:lnTo>
                    <a:lnTo>
                      <a:pt x="4451" y="8265"/>
                    </a:lnTo>
                    <a:close/>
                    <a:moveTo>
                      <a:pt x="24260" y="0"/>
                    </a:moveTo>
                    <a:lnTo>
                      <a:pt x="2891" y="6358"/>
                    </a:lnTo>
                    <a:lnTo>
                      <a:pt x="2847" y="6372"/>
                    </a:lnTo>
                    <a:lnTo>
                      <a:pt x="4408" y="8222"/>
                    </a:lnTo>
                    <a:lnTo>
                      <a:pt x="1" y="10042"/>
                    </a:lnTo>
                    <a:lnTo>
                      <a:pt x="8294" y="12715"/>
                    </a:lnTo>
                    <a:lnTo>
                      <a:pt x="8294" y="12715"/>
                    </a:lnTo>
                    <a:lnTo>
                      <a:pt x="4509" y="8250"/>
                    </a:lnTo>
                    <a:lnTo>
                      <a:pt x="24275" y="58"/>
                    </a:lnTo>
                    <a:lnTo>
                      <a:pt x="24260" y="0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17"/>
              <p:cNvSpPr/>
              <p:nvPr/>
            </p:nvSpPr>
            <p:spPr>
              <a:xfrm>
                <a:off x="1721737" y="769477"/>
                <a:ext cx="51363" cy="45479"/>
              </a:xfrm>
              <a:custGeom>
                <a:rect b="b" l="l" r="r" t="t"/>
                <a:pathLst>
                  <a:path extrusionOk="0" h="3161" w="3570">
                    <a:moveTo>
                      <a:pt x="1791" y="1"/>
                    </a:moveTo>
                    <a:cubicBezTo>
                      <a:pt x="1323" y="1"/>
                      <a:pt x="859" y="210"/>
                      <a:pt x="550" y="603"/>
                    </a:cubicBezTo>
                    <a:cubicBezTo>
                      <a:pt x="1" y="1282"/>
                      <a:pt x="131" y="2279"/>
                      <a:pt x="810" y="2813"/>
                    </a:cubicBezTo>
                    <a:cubicBezTo>
                      <a:pt x="1098" y="3047"/>
                      <a:pt x="1444" y="3160"/>
                      <a:pt x="1788" y="3160"/>
                    </a:cubicBezTo>
                    <a:cubicBezTo>
                      <a:pt x="2253" y="3160"/>
                      <a:pt x="2713" y="2952"/>
                      <a:pt x="3021" y="2553"/>
                    </a:cubicBezTo>
                    <a:cubicBezTo>
                      <a:pt x="3570" y="1874"/>
                      <a:pt x="3454" y="877"/>
                      <a:pt x="2760" y="343"/>
                    </a:cubicBezTo>
                    <a:cubicBezTo>
                      <a:pt x="2474" y="111"/>
                      <a:pt x="2132" y="1"/>
                      <a:pt x="1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17"/>
              <p:cNvSpPr/>
              <p:nvPr/>
            </p:nvSpPr>
            <p:spPr>
              <a:xfrm>
                <a:off x="2136105" y="644177"/>
                <a:ext cx="51363" cy="45479"/>
              </a:xfrm>
              <a:custGeom>
                <a:rect b="b" l="l" r="r" t="t"/>
                <a:pathLst>
                  <a:path extrusionOk="0" h="3161" w="3570">
                    <a:moveTo>
                      <a:pt x="1791" y="1"/>
                    </a:moveTo>
                    <a:cubicBezTo>
                      <a:pt x="1323" y="1"/>
                      <a:pt x="859" y="210"/>
                      <a:pt x="550" y="603"/>
                    </a:cubicBezTo>
                    <a:cubicBezTo>
                      <a:pt x="1" y="1282"/>
                      <a:pt x="131" y="2279"/>
                      <a:pt x="810" y="2813"/>
                    </a:cubicBezTo>
                    <a:cubicBezTo>
                      <a:pt x="1098" y="3047"/>
                      <a:pt x="1444" y="3160"/>
                      <a:pt x="1788" y="3160"/>
                    </a:cubicBezTo>
                    <a:cubicBezTo>
                      <a:pt x="2253" y="3160"/>
                      <a:pt x="2713" y="2952"/>
                      <a:pt x="3021" y="2553"/>
                    </a:cubicBezTo>
                    <a:cubicBezTo>
                      <a:pt x="3570" y="1874"/>
                      <a:pt x="3454" y="877"/>
                      <a:pt x="2760" y="343"/>
                    </a:cubicBezTo>
                    <a:cubicBezTo>
                      <a:pt x="2474" y="111"/>
                      <a:pt x="2132" y="1"/>
                      <a:pt x="1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7"/>
              <p:cNvSpPr/>
              <p:nvPr/>
            </p:nvSpPr>
            <p:spPr>
              <a:xfrm>
                <a:off x="1820800" y="884943"/>
                <a:ext cx="51363" cy="45479"/>
              </a:xfrm>
              <a:custGeom>
                <a:rect b="b" l="l" r="r" t="t"/>
                <a:pathLst>
                  <a:path extrusionOk="0" h="3161" w="3570">
                    <a:moveTo>
                      <a:pt x="1791" y="1"/>
                    </a:moveTo>
                    <a:cubicBezTo>
                      <a:pt x="1323" y="1"/>
                      <a:pt x="859" y="210"/>
                      <a:pt x="550" y="603"/>
                    </a:cubicBezTo>
                    <a:cubicBezTo>
                      <a:pt x="1" y="1282"/>
                      <a:pt x="131" y="2279"/>
                      <a:pt x="810" y="2813"/>
                    </a:cubicBezTo>
                    <a:cubicBezTo>
                      <a:pt x="1098" y="3047"/>
                      <a:pt x="1444" y="3160"/>
                      <a:pt x="1788" y="3160"/>
                    </a:cubicBezTo>
                    <a:cubicBezTo>
                      <a:pt x="2253" y="3160"/>
                      <a:pt x="2713" y="2952"/>
                      <a:pt x="3021" y="2553"/>
                    </a:cubicBezTo>
                    <a:cubicBezTo>
                      <a:pt x="3570" y="1874"/>
                      <a:pt x="3454" y="877"/>
                      <a:pt x="2760" y="343"/>
                    </a:cubicBezTo>
                    <a:cubicBezTo>
                      <a:pt x="2474" y="111"/>
                      <a:pt x="2132" y="1"/>
                      <a:pt x="1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7"/>
              <p:cNvSpPr/>
              <p:nvPr/>
            </p:nvSpPr>
            <p:spPr>
              <a:xfrm>
                <a:off x="1670357" y="839475"/>
                <a:ext cx="51363" cy="45479"/>
              </a:xfrm>
              <a:custGeom>
                <a:rect b="b" l="l" r="r" t="t"/>
                <a:pathLst>
                  <a:path extrusionOk="0" h="3161" w="3570">
                    <a:moveTo>
                      <a:pt x="1791" y="1"/>
                    </a:moveTo>
                    <a:cubicBezTo>
                      <a:pt x="1323" y="1"/>
                      <a:pt x="859" y="210"/>
                      <a:pt x="550" y="603"/>
                    </a:cubicBezTo>
                    <a:cubicBezTo>
                      <a:pt x="1" y="1282"/>
                      <a:pt x="131" y="2279"/>
                      <a:pt x="810" y="2813"/>
                    </a:cubicBezTo>
                    <a:cubicBezTo>
                      <a:pt x="1098" y="3047"/>
                      <a:pt x="1444" y="3160"/>
                      <a:pt x="1788" y="3160"/>
                    </a:cubicBezTo>
                    <a:cubicBezTo>
                      <a:pt x="2253" y="3160"/>
                      <a:pt x="2713" y="2952"/>
                      <a:pt x="3021" y="2553"/>
                    </a:cubicBezTo>
                    <a:cubicBezTo>
                      <a:pt x="3570" y="1874"/>
                      <a:pt x="3454" y="877"/>
                      <a:pt x="2760" y="343"/>
                    </a:cubicBezTo>
                    <a:cubicBezTo>
                      <a:pt x="2474" y="111"/>
                      <a:pt x="2132" y="1"/>
                      <a:pt x="1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8" name="Google Shape;188;p17"/>
            <p:cNvGrpSpPr/>
            <p:nvPr/>
          </p:nvGrpSpPr>
          <p:grpSpPr>
            <a:xfrm rot="3600063">
              <a:off x="496555" y="179192"/>
              <a:ext cx="437099" cy="721596"/>
              <a:chOff x="1147250" y="3686200"/>
              <a:chExt cx="327601" cy="540828"/>
            </a:xfrm>
          </p:grpSpPr>
          <p:sp>
            <p:nvSpPr>
              <p:cNvPr id="189" name="Google Shape;189;p17"/>
              <p:cNvSpPr/>
              <p:nvPr/>
            </p:nvSpPr>
            <p:spPr>
              <a:xfrm>
                <a:off x="1169182" y="3701215"/>
                <a:ext cx="277911" cy="511932"/>
              </a:xfrm>
              <a:custGeom>
                <a:rect b="b" l="l" r="r" t="t"/>
                <a:pathLst>
                  <a:path extrusionOk="0" h="26139" w="14190">
                    <a:moveTo>
                      <a:pt x="6199" y="160"/>
                    </a:moveTo>
                    <a:lnTo>
                      <a:pt x="5072" y="10331"/>
                    </a:lnTo>
                    <a:lnTo>
                      <a:pt x="102" y="5925"/>
                    </a:lnTo>
                    <a:lnTo>
                      <a:pt x="6199" y="160"/>
                    </a:lnTo>
                    <a:close/>
                    <a:moveTo>
                      <a:pt x="5115" y="10447"/>
                    </a:moveTo>
                    <a:lnTo>
                      <a:pt x="14088" y="18394"/>
                    </a:lnTo>
                    <a:lnTo>
                      <a:pt x="3396" y="26008"/>
                    </a:lnTo>
                    <a:lnTo>
                      <a:pt x="3396" y="26008"/>
                    </a:lnTo>
                    <a:lnTo>
                      <a:pt x="5115" y="10447"/>
                    </a:lnTo>
                    <a:close/>
                    <a:moveTo>
                      <a:pt x="6286" y="1"/>
                    </a:moveTo>
                    <a:lnTo>
                      <a:pt x="29" y="5896"/>
                    </a:lnTo>
                    <a:lnTo>
                      <a:pt x="1" y="5925"/>
                    </a:lnTo>
                    <a:lnTo>
                      <a:pt x="5072" y="10404"/>
                    </a:lnTo>
                    <a:lnTo>
                      <a:pt x="3324" y="26066"/>
                    </a:lnTo>
                    <a:lnTo>
                      <a:pt x="3324" y="26138"/>
                    </a:lnTo>
                    <a:lnTo>
                      <a:pt x="14160" y="18423"/>
                    </a:lnTo>
                    <a:lnTo>
                      <a:pt x="14189" y="18394"/>
                    </a:lnTo>
                    <a:lnTo>
                      <a:pt x="5130" y="10375"/>
                    </a:lnTo>
                    <a:lnTo>
                      <a:pt x="6286" y="1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17"/>
              <p:cNvSpPr/>
              <p:nvPr/>
            </p:nvSpPr>
            <p:spPr>
              <a:xfrm>
                <a:off x="1147250" y="3790852"/>
                <a:ext cx="51363" cy="45479"/>
              </a:xfrm>
              <a:custGeom>
                <a:rect b="b" l="l" r="r" t="t"/>
                <a:pathLst>
                  <a:path extrusionOk="0" h="3161" w="3570">
                    <a:moveTo>
                      <a:pt x="1791" y="1"/>
                    </a:moveTo>
                    <a:cubicBezTo>
                      <a:pt x="1323" y="1"/>
                      <a:pt x="859" y="210"/>
                      <a:pt x="550" y="603"/>
                    </a:cubicBezTo>
                    <a:cubicBezTo>
                      <a:pt x="1" y="1282"/>
                      <a:pt x="131" y="2279"/>
                      <a:pt x="810" y="2813"/>
                    </a:cubicBezTo>
                    <a:cubicBezTo>
                      <a:pt x="1098" y="3047"/>
                      <a:pt x="1444" y="3160"/>
                      <a:pt x="1788" y="3160"/>
                    </a:cubicBezTo>
                    <a:cubicBezTo>
                      <a:pt x="2253" y="3160"/>
                      <a:pt x="2713" y="2952"/>
                      <a:pt x="3021" y="2553"/>
                    </a:cubicBezTo>
                    <a:cubicBezTo>
                      <a:pt x="3570" y="1874"/>
                      <a:pt x="3454" y="877"/>
                      <a:pt x="2760" y="343"/>
                    </a:cubicBezTo>
                    <a:cubicBezTo>
                      <a:pt x="2474" y="111"/>
                      <a:pt x="2132" y="1"/>
                      <a:pt x="1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7"/>
              <p:cNvSpPr/>
              <p:nvPr/>
            </p:nvSpPr>
            <p:spPr>
              <a:xfrm>
                <a:off x="1246768" y="3885999"/>
                <a:ext cx="51363" cy="45479"/>
              </a:xfrm>
              <a:custGeom>
                <a:rect b="b" l="l" r="r" t="t"/>
                <a:pathLst>
                  <a:path extrusionOk="0" h="3161" w="3570">
                    <a:moveTo>
                      <a:pt x="1791" y="1"/>
                    </a:moveTo>
                    <a:cubicBezTo>
                      <a:pt x="1323" y="1"/>
                      <a:pt x="859" y="210"/>
                      <a:pt x="550" y="603"/>
                    </a:cubicBezTo>
                    <a:cubicBezTo>
                      <a:pt x="1" y="1282"/>
                      <a:pt x="131" y="2279"/>
                      <a:pt x="810" y="2813"/>
                    </a:cubicBezTo>
                    <a:cubicBezTo>
                      <a:pt x="1098" y="3047"/>
                      <a:pt x="1444" y="3160"/>
                      <a:pt x="1788" y="3160"/>
                    </a:cubicBezTo>
                    <a:cubicBezTo>
                      <a:pt x="2253" y="3160"/>
                      <a:pt x="2713" y="2952"/>
                      <a:pt x="3021" y="2553"/>
                    </a:cubicBezTo>
                    <a:cubicBezTo>
                      <a:pt x="3570" y="1874"/>
                      <a:pt x="3454" y="877"/>
                      <a:pt x="2760" y="343"/>
                    </a:cubicBezTo>
                    <a:cubicBezTo>
                      <a:pt x="2474" y="111"/>
                      <a:pt x="2132" y="1"/>
                      <a:pt x="1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7"/>
              <p:cNvSpPr/>
              <p:nvPr/>
            </p:nvSpPr>
            <p:spPr>
              <a:xfrm>
                <a:off x="1217647" y="4181549"/>
                <a:ext cx="51363" cy="45479"/>
              </a:xfrm>
              <a:custGeom>
                <a:rect b="b" l="l" r="r" t="t"/>
                <a:pathLst>
                  <a:path extrusionOk="0" h="3161" w="3570">
                    <a:moveTo>
                      <a:pt x="1791" y="1"/>
                    </a:moveTo>
                    <a:cubicBezTo>
                      <a:pt x="1323" y="1"/>
                      <a:pt x="859" y="210"/>
                      <a:pt x="550" y="603"/>
                    </a:cubicBezTo>
                    <a:cubicBezTo>
                      <a:pt x="1" y="1282"/>
                      <a:pt x="131" y="2279"/>
                      <a:pt x="810" y="2813"/>
                    </a:cubicBezTo>
                    <a:cubicBezTo>
                      <a:pt x="1098" y="3047"/>
                      <a:pt x="1444" y="3160"/>
                      <a:pt x="1788" y="3160"/>
                    </a:cubicBezTo>
                    <a:cubicBezTo>
                      <a:pt x="2253" y="3160"/>
                      <a:pt x="2713" y="2952"/>
                      <a:pt x="3021" y="2553"/>
                    </a:cubicBezTo>
                    <a:cubicBezTo>
                      <a:pt x="3570" y="1874"/>
                      <a:pt x="3454" y="877"/>
                      <a:pt x="2760" y="343"/>
                    </a:cubicBezTo>
                    <a:cubicBezTo>
                      <a:pt x="2474" y="111"/>
                      <a:pt x="2132" y="1"/>
                      <a:pt x="1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7"/>
              <p:cNvSpPr/>
              <p:nvPr/>
            </p:nvSpPr>
            <p:spPr>
              <a:xfrm>
                <a:off x="1423487" y="4030418"/>
                <a:ext cx="51363" cy="45479"/>
              </a:xfrm>
              <a:custGeom>
                <a:rect b="b" l="l" r="r" t="t"/>
                <a:pathLst>
                  <a:path extrusionOk="0" h="3161" w="3570">
                    <a:moveTo>
                      <a:pt x="1791" y="1"/>
                    </a:moveTo>
                    <a:cubicBezTo>
                      <a:pt x="1323" y="1"/>
                      <a:pt x="859" y="210"/>
                      <a:pt x="550" y="603"/>
                    </a:cubicBezTo>
                    <a:cubicBezTo>
                      <a:pt x="1" y="1282"/>
                      <a:pt x="131" y="2279"/>
                      <a:pt x="810" y="2813"/>
                    </a:cubicBezTo>
                    <a:cubicBezTo>
                      <a:pt x="1098" y="3047"/>
                      <a:pt x="1444" y="3160"/>
                      <a:pt x="1788" y="3160"/>
                    </a:cubicBezTo>
                    <a:cubicBezTo>
                      <a:pt x="2253" y="3160"/>
                      <a:pt x="2713" y="2952"/>
                      <a:pt x="3021" y="2553"/>
                    </a:cubicBezTo>
                    <a:cubicBezTo>
                      <a:pt x="3570" y="1874"/>
                      <a:pt x="3454" y="877"/>
                      <a:pt x="2760" y="343"/>
                    </a:cubicBezTo>
                    <a:cubicBezTo>
                      <a:pt x="2474" y="111"/>
                      <a:pt x="2132" y="1"/>
                      <a:pt x="1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17"/>
              <p:cNvSpPr/>
              <p:nvPr/>
            </p:nvSpPr>
            <p:spPr>
              <a:xfrm>
                <a:off x="1258719" y="3686200"/>
                <a:ext cx="51363" cy="45479"/>
              </a:xfrm>
              <a:custGeom>
                <a:rect b="b" l="l" r="r" t="t"/>
                <a:pathLst>
                  <a:path extrusionOk="0" h="3161" w="3570">
                    <a:moveTo>
                      <a:pt x="1791" y="1"/>
                    </a:moveTo>
                    <a:cubicBezTo>
                      <a:pt x="1323" y="1"/>
                      <a:pt x="859" y="210"/>
                      <a:pt x="550" y="603"/>
                    </a:cubicBezTo>
                    <a:cubicBezTo>
                      <a:pt x="1" y="1282"/>
                      <a:pt x="131" y="2279"/>
                      <a:pt x="810" y="2813"/>
                    </a:cubicBezTo>
                    <a:cubicBezTo>
                      <a:pt x="1098" y="3047"/>
                      <a:pt x="1444" y="3160"/>
                      <a:pt x="1788" y="3160"/>
                    </a:cubicBezTo>
                    <a:cubicBezTo>
                      <a:pt x="2253" y="3160"/>
                      <a:pt x="2713" y="2952"/>
                      <a:pt x="3021" y="2553"/>
                    </a:cubicBezTo>
                    <a:cubicBezTo>
                      <a:pt x="3570" y="1874"/>
                      <a:pt x="3454" y="877"/>
                      <a:pt x="2760" y="343"/>
                    </a:cubicBezTo>
                    <a:cubicBezTo>
                      <a:pt x="2474" y="111"/>
                      <a:pt x="2132" y="1"/>
                      <a:pt x="1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195" name="Google Shape;1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1026" y="4223801"/>
            <a:ext cx="2250600" cy="225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6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51" y="0"/>
            <a:ext cx="91381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8"/>
          <p:cNvSpPr txBox="1"/>
          <p:nvPr>
            <p:ph idx="1" type="subTitle"/>
          </p:nvPr>
        </p:nvSpPr>
        <p:spPr>
          <a:xfrm>
            <a:off x="937625" y="2402801"/>
            <a:ext cx="2175300" cy="16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99" name="Google Shape;199;p18"/>
          <p:cNvSpPr txBox="1"/>
          <p:nvPr>
            <p:ph idx="2" type="subTitle"/>
          </p:nvPr>
        </p:nvSpPr>
        <p:spPr>
          <a:xfrm>
            <a:off x="3484348" y="2402801"/>
            <a:ext cx="2175300" cy="16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00" name="Google Shape;200;p18"/>
          <p:cNvSpPr txBox="1"/>
          <p:nvPr>
            <p:ph idx="3" type="subTitle"/>
          </p:nvPr>
        </p:nvSpPr>
        <p:spPr>
          <a:xfrm>
            <a:off x="6031075" y="2402801"/>
            <a:ext cx="2175300" cy="16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01" name="Google Shape;201;p18"/>
          <p:cNvSpPr txBox="1"/>
          <p:nvPr>
            <p:ph idx="4" type="subTitle"/>
          </p:nvPr>
        </p:nvSpPr>
        <p:spPr>
          <a:xfrm>
            <a:off x="937625" y="1695162"/>
            <a:ext cx="2175300" cy="72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b="1" sz="20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9pPr>
          </a:lstStyle>
          <a:p/>
        </p:txBody>
      </p:sp>
      <p:sp>
        <p:nvSpPr>
          <p:cNvPr id="202" name="Google Shape;202;p18"/>
          <p:cNvSpPr txBox="1"/>
          <p:nvPr>
            <p:ph idx="5" type="subTitle"/>
          </p:nvPr>
        </p:nvSpPr>
        <p:spPr>
          <a:xfrm>
            <a:off x="3484352" y="1695162"/>
            <a:ext cx="2175300" cy="72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b="1" sz="20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highlight>
                  <a:schemeClr val="accent2"/>
                </a:highlight>
                <a:latin typeface="Hind Siliguri"/>
                <a:ea typeface="Hind Siliguri"/>
                <a:cs typeface="Hind Siliguri"/>
                <a:sym typeface="Hind Siligu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highlight>
                  <a:schemeClr val="accent2"/>
                </a:highlight>
                <a:latin typeface="Hind Siliguri"/>
                <a:ea typeface="Hind Siliguri"/>
                <a:cs typeface="Hind Siliguri"/>
                <a:sym typeface="Hind Siligu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highlight>
                  <a:schemeClr val="accent2"/>
                </a:highlight>
                <a:latin typeface="Hind Siliguri"/>
                <a:ea typeface="Hind Siliguri"/>
                <a:cs typeface="Hind Siliguri"/>
                <a:sym typeface="Hind Siligu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highlight>
                  <a:schemeClr val="accent2"/>
                </a:highlight>
                <a:latin typeface="Hind Siliguri"/>
                <a:ea typeface="Hind Siliguri"/>
                <a:cs typeface="Hind Siliguri"/>
                <a:sym typeface="Hind Siligu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highlight>
                  <a:schemeClr val="accent2"/>
                </a:highlight>
                <a:latin typeface="Hind Siliguri"/>
                <a:ea typeface="Hind Siliguri"/>
                <a:cs typeface="Hind Siliguri"/>
                <a:sym typeface="Hind Siligu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highlight>
                  <a:schemeClr val="accent2"/>
                </a:highlight>
                <a:latin typeface="Hind Siliguri"/>
                <a:ea typeface="Hind Siliguri"/>
                <a:cs typeface="Hind Siliguri"/>
                <a:sym typeface="Hind Siligu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highlight>
                  <a:schemeClr val="accent2"/>
                </a:highlight>
                <a:latin typeface="Hind Siliguri"/>
                <a:ea typeface="Hind Siliguri"/>
                <a:cs typeface="Hind Siliguri"/>
                <a:sym typeface="Hind Siligu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highlight>
                  <a:schemeClr val="accent2"/>
                </a:highlight>
                <a:latin typeface="Hind Siliguri"/>
                <a:ea typeface="Hind Siliguri"/>
                <a:cs typeface="Hind Siliguri"/>
                <a:sym typeface="Hind Siliguri"/>
              </a:defRPr>
            </a:lvl9pPr>
          </a:lstStyle>
          <a:p/>
        </p:txBody>
      </p:sp>
      <p:sp>
        <p:nvSpPr>
          <p:cNvPr id="203" name="Google Shape;203;p18"/>
          <p:cNvSpPr txBox="1"/>
          <p:nvPr>
            <p:ph idx="6" type="subTitle"/>
          </p:nvPr>
        </p:nvSpPr>
        <p:spPr>
          <a:xfrm>
            <a:off x="6031075" y="1695162"/>
            <a:ext cx="2175300" cy="72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b="1" sz="20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9pPr>
          </a:lstStyle>
          <a:p/>
        </p:txBody>
      </p:sp>
      <p:sp>
        <p:nvSpPr>
          <p:cNvPr id="204" name="Google Shape;204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05" name="Google Shape;205;p18"/>
          <p:cNvGrpSpPr/>
          <p:nvPr/>
        </p:nvGrpSpPr>
        <p:grpSpPr>
          <a:xfrm>
            <a:off x="59040" y="33668"/>
            <a:ext cx="1312120" cy="726288"/>
            <a:chOff x="1670357" y="644177"/>
            <a:chExt cx="517112" cy="286244"/>
          </a:xfrm>
        </p:grpSpPr>
        <p:sp>
          <p:nvSpPr>
            <p:cNvPr id="206" name="Google Shape;206;p18"/>
            <p:cNvSpPr/>
            <p:nvPr/>
          </p:nvSpPr>
          <p:spPr>
            <a:xfrm>
              <a:off x="1694099" y="667694"/>
              <a:ext cx="475426" cy="249043"/>
            </a:xfrm>
            <a:custGeom>
              <a:rect b="b" l="l" r="r" t="t"/>
              <a:pathLst>
                <a:path extrusionOk="0" h="12716" w="24275">
                  <a:moveTo>
                    <a:pt x="23711" y="231"/>
                  </a:moveTo>
                  <a:lnTo>
                    <a:pt x="4466" y="8193"/>
                  </a:lnTo>
                  <a:lnTo>
                    <a:pt x="2948" y="6401"/>
                  </a:lnTo>
                  <a:lnTo>
                    <a:pt x="23711" y="231"/>
                  </a:lnTo>
                  <a:close/>
                  <a:moveTo>
                    <a:pt x="4451" y="8265"/>
                  </a:moveTo>
                  <a:lnTo>
                    <a:pt x="8107" y="12585"/>
                  </a:lnTo>
                  <a:lnTo>
                    <a:pt x="174" y="10042"/>
                  </a:lnTo>
                  <a:lnTo>
                    <a:pt x="4451" y="8265"/>
                  </a:lnTo>
                  <a:close/>
                  <a:moveTo>
                    <a:pt x="24260" y="0"/>
                  </a:moveTo>
                  <a:lnTo>
                    <a:pt x="2891" y="6358"/>
                  </a:lnTo>
                  <a:lnTo>
                    <a:pt x="2847" y="6372"/>
                  </a:lnTo>
                  <a:lnTo>
                    <a:pt x="4408" y="8222"/>
                  </a:lnTo>
                  <a:lnTo>
                    <a:pt x="1" y="10042"/>
                  </a:lnTo>
                  <a:lnTo>
                    <a:pt x="8294" y="12715"/>
                  </a:lnTo>
                  <a:lnTo>
                    <a:pt x="8294" y="12715"/>
                  </a:lnTo>
                  <a:lnTo>
                    <a:pt x="4509" y="8250"/>
                  </a:lnTo>
                  <a:lnTo>
                    <a:pt x="24275" y="58"/>
                  </a:lnTo>
                  <a:lnTo>
                    <a:pt x="2426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8"/>
            <p:cNvSpPr/>
            <p:nvPr/>
          </p:nvSpPr>
          <p:spPr>
            <a:xfrm>
              <a:off x="1721737" y="769477"/>
              <a:ext cx="51363" cy="45479"/>
            </a:xfrm>
            <a:custGeom>
              <a:rect b="b" l="l" r="r" t="t"/>
              <a:pathLst>
                <a:path extrusionOk="0" h="3161" w="3570">
                  <a:moveTo>
                    <a:pt x="1791" y="1"/>
                  </a:moveTo>
                  <a:cubicBezTo>
                    <a:pt x="1323" y="1"/>
                    <a:pt x="859" y="210"/>
                    <a:pt x="550" y="603"/>
                  </a:cubicBezTo>
                  <a:cubicBezTo>
                    <a:pt x="1" y="1282"/>
                    <a:pt x="131" y="2279"/>
                    <a:pt x="810" y="2813"/>
                  </a:cubicBezTo>
                  <a:cubicBezTo>
                    <a:pt x="1098" y="3047"/>
                    <a:pt x="1444" y="3160"/>
                    <a:pt x="1788" y="3160"/>
                  </a:cubicBezTo>
                  <a:cubicBezTo>
                    <a:pt x="2253" y="3160"/>
                    <a:pt x="2713" y="2952"/>
                    <a:pt x="3021" y="2553"/>
                  </a:cubicBezTo>
                  <a:cubicBezTo>
                    <a:pt x="3570" y="1874"/>
                    <a:pt x="3454" y="877"/>
                    <a:pt x="2760" y="343"/>
                  </a:cubicBezTo>
                  <a:cubicBezTo>
                    <a:pt x="2474" y="111"/>
                    <a:pt x="2132" y="1"/>
                    <a:pt x="179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8"/>
            <p:cNvSpPr/>
            <p:nvPr/>
          </p:nvSpPr>
          <p:spPr>
            <a:xfrm>
              <a:off x="2136105" y="644177"/>
              <a:ext cx="51363" cy="45479"/>
            </a:xfrm>
            <a:custGeom>
              <a:rect b="b" l="l" r="r" t="t"/>
              <a:pathLst>
                <a:path extrusionOk="0" h="3161" w="3570">
                  <a:moveTo>
                    <a:pt x="1791" y="1"/>
                  </a:moveTo>
                  <a:cubicBezTo>
                    <a:pt x="1323" y="1"/>
                    <a:pt x="859" y="210"/>
                    <a:pt x="550" y="603"/>
                  </a:cubicBezTo>
                  <a:cubicBezTo>
                    <a:pt x="1" y="1282"/>
                    <a:pt x="131" y="2279"/>
                    <a:pt x="810" y="2813"/>
                  </a:cubicBezTo>
                  <a:cubicBezTo>
                    <a:pt x="1098" y="3047"/>
                    <a:pt x="1444" y="3160"/>
                    <a:pt x="1788" y="3160"/>
                  </a:cubicBezTo>
                  <a:cubicBezTo>
                    <a:pt x="2253" y="3160"/>
                    <a:pt x="2713" y="2952"/>
                    <a:pt x="3021" y="2553"/>
                  </a:cubicBezTo>
                  <a:cubicBezTo>
                    <a:pt x="3570" y="1874"/>
                    <a:pt x="3454" y="877"/>
                    <a:pt x="2760" y="343"/>
                  </a:cubicBezTo>
                  <a:cubicBezTo>
                    <a:pt x="2474" y="111"/>
                    <a:pt x="2132" y="1"/>
                    <a:pt x="179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8"/>
            <p:cNvSpPr/>
            <p:nvPr/>
          </p:nvSpPr>
          <p:spPr>
            <a:xfrm>
              <a:off x="1820800" y="884943"/>
              <a:ext cx="51363" cy="45479"/>
            </a:xfrm>
            <a:custGeom>
              <a:rect b="b" l="l" r="r" t="t"/>
              <a:pathLst>
                <a:path extrusionOk="0" h="3161" w="3570">
                  <a:moveTo>
                    <a:pt x="1791" y="1"/>
                  </a:moveTo>
                  <a:cubicBezTo>
                    <a:pt x="1323" y="1"/>
                    <a:pt x="859" y="210"/>
                    <a:pt x="550" y="603"/>
                  </a:cubicBezTo>
                  <a:cubicBezTo>
                    <a:pt x="1" y="1282"/>
                    <a:pt x="131" y="2279"/>
                    <a:pt x="810" y="2813"/>
                  </a:cubicBezTo>
                  <a:cubicBezTo>
                    <a:pt x="1098" y="3047"/>
                    <a:pt x="1444" y="3160"/>
                    <a:pt x="1788" y="3160"/>
                  </a:cubicBezTo>
                  <a:cubicBezTo>
                    <a:pt x="2253" y="3160"/>
                    <a:pt x="2713" y="2952"/>
                    <a:pt x="3021" y="2553"/>
                  </a:cubicBezTo>
                  <a:cubicBezTo>
                    <a:pt x="3570" y="1874"/>
                    <a:pt x="3454" y="877"/>
                    <a:pt x="2760" y="343"/>
                  </a:cubicBezTo>
                  <a:cubicBezTo>
                    <a:pt x="2474" y="111"/>
                    <a:pt x="2132" y="1"/>
                    <a:pt x="179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8"/>
            <p:cNvSpPr/>
            <p:nvPr/>
          </p:nvSpPr>
          <p:spPr>
            <a:xfrm>
              <a:off x="1670357" y="839475"/>
              <a:ext cx="51363" cy="45479"/>
            </a:xfrm>
            <a:custGeom>
              <a:rect b="b" l="l" r="r" t="t"/>
              <a:pathLst>
                <a:path extrusionOk="0" h="3161" w="3570">
                  <a:moveTo>
                    <a:pt x="1791" y="1"/>
                  </a:moveTo>
                  <a:cubicBezTo>
                    <a:pt x="1323" y="1"/>
                    <a:pt x="859" y="210"/>
                    <a:pt x="550" y="603"/>
                  </a:cubicBezTo>
                  <a:cubicBezTo>
                    <a:pt x="1" y="1282"/>
                    <a:pt x="131" y="2279"/>
                    <a:pt x="810" y="2813"/>
                  </a:cubicBezTo>
                  <a:cubicBezTo>
                    <a:pt x="1098" y="3047"/>
                    <a:pt x="1444" y="3160"/>
                    <a:pt x="1788" y="3160"/>
                  </a:cubicBezTo>
                  <a:cubicBezTo>
                    <a:pt x="2253" y="3160"/>
                    <a:pt x="2713" y="2952"/>
                    <a:pt x="3021" y="2553"/>
                  </a:cubicBezTo>
                  <a:cubicBezTo>
                    <a:pt x="3570" y="1874"/>
                    <a:pt x="3454" y="877"/>
                    <a:pt x="2760" y="343"/>
                  </a:cubicBezTo>
                  <a:cubicBezTo>
                    <a:pt x="2474" y="111"/>
                    <a:pt x="2132" y="1"/>
                    <a:pt x="179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" name="Google Shape;211;p18"/>
          <p:cNvGrpSpPr/>
          <p:nvPr/>
        </p:nvGrpSpPr>
        <p:grpSpPr>
          <a:xfrm rot="-8100100">
            <a:off x="5920595" y="4630462"/>
            <a:ext cx="1473126" cy="829523"/>
            <a:chOff x="4688550" y="281762"/>
            <a:chExt cx="608783" cy="342778"/>
          </a:xfrm>
        </p:grpSpPr>
        <p:sp>
          <p:nvSpPr>
            <p:cNvPr id="212" name="Google Shape;212;p18"/>
            <p:cNvSpPr/>
            <p:nvPr/>
          </p:nvSpPr>
          <p:spPr>
            <a:xfrm>
              <a:off x="4688550" y="508365"/>
              <a:ext cx="51363" cy="45479"/>
            </a:xfrm>
            <a:custGeom>
              <a:rect b="b" l="l" r="r" t="t"/>
              <a:pathLst>
                <a:path extrusionOk="0" h="3161" w="3570">
                  <a:moveTo>
                    <a:pt x="1791" y="1"/>
                  </a:moveTo>
                  <a:cubicBezTo>
                    <a:pt x="1323" y="1"/>
                    <a:pt x="859" y="210"/>
                    <a:pt x="550" y="603"/>
                  </a:cubicBezTo>
                  <a:cubicBezTo>
                    <a:pt x="1" y="1282"/>
                    <a:pt x="131" y="2279"/>
                    <a:pt x="810" y="2813"/>
                  </a:cubicBezTo>
                  <a:cubicBezTo>
                    <a:pt x="1098" y="3047"/>
                    <a:pt x="1444" y="3160"/>
                    <a:pt x="1788" y="3160"/>
                  </a:cubicBezTo>
                  <a:cubicBezTo>
                    <a:pt x="2253" y="3160"/>
                    <a:pt x="2713" y="2952"/>
                    <a:pt x="3021" y="2553"/>
                  </a:cubicBezTo>
                  <a:cubicBezTo>
                    <a:pt x="3570" y="1874"/>
                    <a:pt x="3454" y="877"/>
                    <a:pt x="2760" y="343"/>
                  </a:cubicBezTo>
                  <a:cubicBezTo>
                    <a:pt x="2474" y="111"/>
                    <a:pt x="2132" y="1"/>
                    <a:pt x="179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8"/>
            <p:cNvSpPr/>
            <p:nvPr/>
          </p:nvSpPr>
          <p:spPr>
            <a:xfrm>
              <a:off x="4869118" y="579061"/>
              <a:ext cx="51363" cy="45479"/>
            </a:xfrm>
            <a:custGeom>
              <a:rect b="b" l="l" r="r" t="t"/>
              <a:pathLst>
                <a:path extrusionOk="0" h="3161" w="3570">
                  <a:moveTo>
                    <a:pt x="1791" y="1"/>
                  </a:moveTo>
                  <a:cubicBezTo>
                    <a:pt x="1323" y="1"/>
                    <a:pt x="859" y="210"/>
                    <a:pt x="550" y="603"/>
                  </a:cubicBezTo>
                  <a:cubicBezTo>
                    <a:pt x="1" y="1282"/>
                    <a:pt x="131" y="2279"/>
                    <a:pt x="810" y="2813"/>
                  </a:cubicBezTo>
                  <a:cubicBezTo>
                    <a:pt x="1098" y="3047"/>
                    <a:pt x="1444" y="3160"/>
                    <a:pt x="1788" y="3160"/>
                  </a:cubicBezTo>
                  <a:cubicBezTo>
                    <a:pt x="2253" y="3160"/>
                    <a:pt x="2713" y="2952"/>
                    <a:pt x="3021" y="2553"/>
                  </a:cubicBezTo>
                  <a:cubicBezTo>
                    <a:pt x="3570" y="1874"/>
                    <a:pt x="3454" y="877"/>
                    <a:pt x="2760" y="343"/>
                  </a:cubicBezTo>
                  <a:cubicBezTo>
                    <a:pt x="2474" y="111"/>
                    <a:pt x="2132" y="1"/>
                    <a:pt x="179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8"/>
            <p:cNvSpPr/>
            <p:nvPr/>
          </p:nvSpPr>
          <p:spPr>
            <a:xfrm>
              <a:off x="5058762" y="461168"/>
              <a:ext cx="51363" cy="45479"/>
            </a:xfrm>
            <a:custGeom>
              <a:rect b="b" l="l" r="r" t="t"/>
              <a:pathLst>
                <a:path extrusionOk="0" h="3161" w="3570">
                  <a:moveTo>
                    <a:pt x="1791" y="1"/>
                  </a:moveTo>
                  <a:cubicBezTo>
                    <a:pt x="1323" y="1"/>
                    <a:pt x="859" y="210"/>
                    <a:pt x="550" y="603"/>
                  </a:cubicBezTo>
                  <a:cubicBezTo>
                    <a:pt x="1" y="1282"/>
                    <a:pt x="131" y="2279"/>
                    <a:pt x="810" y="2813"/>
                  </a:cubicBezTo>
                  <a:cubicBezTo>
                    <a:pt x="1098" y="3047"/>
                    <a:pt x="1444" y="3160"/>
                    <a:pt x="1788" y="3160"/>
                  </a:cubicBezTo>
                  <a:cubicBezTo>
                    <a:pt x="2253" y="3160"/>
                    <a:pt x="2713" y="2952"/>
                    <a:pt x="3021" y="2553"/>
                  </a:cubicBezTo>
                  <a:cubicBezTo>
                    <a:pt x="3570" y="1874"/>
                    <a:pt x="3454" y="877"/>
                    <a:pt x="2760" y="343"/>
                  </a:cubicBezTo>
                  <a:cubicBezTo>
                    <a:pt x="2474" y="111"/>
                    <a:pt x="2132" y="1"/>
                    <a:pt x="179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8"/>
            <p:cNvSpPr/>
            <p:nvPr/>
          </p:nvSpPr>
          <p:spPr>
            <a:xfrm>
              <a:off x="5245969" y="281762"/>
              <a:ext cx="51363" cy="45479"/>
            </a:xfrm>
            <a:custGeom>
              <a:rect b="b" l="l" r="r" t="t"/>
              <a:pathLst>
                <a:path extrusionOk="0" h="3161" w="3570">
                  <a:moveTo>
                    <a:pt x="1791" y="1"/>
                  </a:moveTo>
                  <a:cubicBezTo>
                    <a:pt x="1323" y="1"/>
                    <a:pt x="859" y="210"/>
                    <a:pt x="550" y="603"/>
                  </a:cubicBezTo>
                  <a:cubicBezTo>
                    <a:pt x="1" y="1282"/>
                    <a:pt x="131" y="2279"/>
                    <a:pt x="810" y="2813"/>
                  </a:cubicBezTo>
                  <a:cubicBezTo>
                    <a:pt x="1098" y="3047"/>
                    <a:pt x="1444" y="3160"/>
                    <a:pt x="1788" y="3160"/>
                  </a:cubicBezTo>
                  <a:cubicBezTo>
                    <a:pt x="2253" y="3160"/>
                    <a:pt x="2713" y="2952"/>
                    <a:pt x="3021" y="2553"/>
                  </a:cubicBezTo>
                  <a:cubicBezTo>
                    <a:pt x="3570" y="1874"/>
                    <a:pt x="3454" y="877"/>
                    <a:pt x="2760" y="343"/>
                  </a:cubicBezTo>
                  <a:cubicBezTo>
                    <a:pt x="2474" y="111"/>
                    <a:pt x="2132" y="1"/>
                    <a:pt x="179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8"/>
            <p:cNvSpPr/>
            <p:nvPr/>
          </p:nvSpPr>
          <p:spPr>
            <a:xfrm>
              <a:off x="4706978" y="299242"/>
              <a:ext cx="569649" cy="297437"/>
            </a:xfrm>
            <a:custGeom>
              <a:rect b="b" l="l" r="r" t="t"/>
              <a:pathLst>
                <a:path extrusionOk="0" h="15187" w="29086">
                  <a:moveTo>
                    <a:pt x="28811" y="174"/>
                  </a:moveTo>
                  <a:lnTo>
                    <a:pt x="19029" y="9783"/>
                  </a:lnTo>
                  <a:lnTo>
                    <a:pt x="9768" y="15129"/>
                  </a:lnTo>
                  <a:lnTo>
                    <a:pt x="174" y="12037"/>
                  </a:lnTo>
                  <a:lnTo>
                    <a:pt x="28811" y="174"/>
                  </a:lnTo>
                  <a:close/>
                  <a:moveTo>
                    <a:pt x="29086" y="1"/>
                  </a:moveTo>
                  <a:lnTo>
                    <a:pt x="87" y="12008"/>
                  </a:lnTo>
                  <a:lnTo>
                    <a:pt x="0" y="12051"/>
                  </a:lnTo>
                  <a:lnTo>
                    <a:pt x="9768" y="15187"/>
                  </a:lnTo>
                  <a:lnTo>
                    <a:pt x="19058" y="9826"/>
                  </a:lnTo>
                  <a:lnTo>
                    <a:pt x="28970" y="117"/>
                  </a:lnTo>
                  <a:lnTo>
                    <a:pt x="29086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951" y="0"/>
            <a:ext cx="91381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9"/>
          <p:cNvSpPr txBox="1"/>
          <p:nvPr>
            <p:ph idx="1" type="subTitle"/>
          </p:nvPr>
        </p:nvSpPr>
        <p:spPr>
          <a:xfrm>
            <a:off x="1224363" y="1281363"/>
            <a:ext cx="2914200" cy="525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ind Siliguri"/>
              <a:buNone/>
              <a:defRPr b="1" sz="20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ind Siliguri"/>
              <a:buNone/>
              <a:defRPr sz="24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ind Siliguri"/>
              <a:buNone/>
              <a:defRPr sz="24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ind Siliguri"/>
              <a:buNone/>
              <a:defRPr sz="24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ind Siliguri"/>
              <a:buNone/>
              <a:defRPr sz="24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ind Siliguri"/>
              <a:buNone/>
              <a:defRPr sz="24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ind Siliguri"/>
              <a:buNone/>
              <a:defRPr sz="24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ind Siliguri"/>
              <a:buNone/>
              <a:defRPr sz="24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ind Siliguri"/>
              <a:buNone/>
              <a:defRPr sz="24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9pPr>
          </a:lstStyle>
          <a:p/>
        </p:txBody>
      </p:sp>
      <p:sp>
        <p:nvSpPr>
          <p:cNvPr id="220" name="Google Shape;220;p19"/>
          <p:cNvSpPr txBox="1"/>
          <p:nvPr>
            <p:ph idx="2" type="subTitle"/>
          </p:nvPr>
        </p:nvSpPr>
        <p:spPr>
          <a:xfrm>
            <a:off x="1224375" y="1787897"/>
            <a:ext cx="2914200" cy="972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21" name="Google Shape;221;p19"/>
          <p:cNvSpPr txBox="1"/>
          <p:nvPr>
            <p:ph idx="3" type="subTitle"/>
          </p:nvPr>
        </p:nvSpPr>
        <p:spPr>
          <a:xfrm>
            <a:off x="5005531" y="1787897"/>
            <a:ext cx="2914200" cy="972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22" name="Google Shape;222;p19"/>
          <p:cNvSpPr txBox="1"/>
          <p:nvPr>
            <p:ph idx="4" type="subTitle"/>
          </p:nvPr>
        </p:nvSpPr>
        <p:spPr>
          <a:xfrm>
            <a:off x="1224375" y="3536222"/>
            <a:ext cx="2914200" cy="972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23" name="Google Shape;223;p19"/>
          <p:cNvSpPr txBox="1"/>
          <p:nvPr>
            <p:ph idx="5" type="subTitle"/>
          </p:nvPr>
        </p:nvSpPr>
        <p:spPr>
          <a:xfrm>
            <a:off x="5005531" y="3536222"/>
            <a:ext cx="2914200" cy="972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24" name="Google Shape;224;p19"/>
          <p:cNvSpPr txBox="1"/>
          <p:nvPr>
            <p:ph idx="6" type="subTitle"/>
          </p:nvPr>
        </p:nvSpPr>
        <p:spPr>
          <a:xfrm>
            <a:off x="1224363" y="3029888"/>
            <a:ext cx="2914200" cy="525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ind Siliguri"/>
              <a:buNone/>
              <a:defRPr b="1" sz="20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ind Siliguri"/>
              <a:buNone/>
              <a:defRPr sz="24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ind Siliguri"/>
              <a:buNone/>
              <a:defRPr sz="24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ind Siliguri"/>
              <a:buNone/>
              <a:defRPr sz="24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ind Siliguri"/>
              <a:buNone/>
              <a:defRPr sz="24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ind Siliguri"/>
              <a:buNone/>
              <a:defRPr sz="24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ind Siliguri"/>
              <a:buNone/>
              <a:defRPr sz="24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ind Siliguri"/>
              <a:buNone/>
              <a:defRPr sz="24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ind Siliguri"/>
              <a:buNone/>
              <a:defRPr sz="24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9pPr>
          </a:lstStyle>
          <a:p/>
        </p:txBody>
      </p:sp>
      <p:sp>
        <p:nvSpPr>
          <p:cNvPr id="225" name="Google Shape;225;p19"/>
          <p:cNvSpPr txBox="1"/>
          <p:nvPr>
            <p:ph idx="7" type="subTitle"/>
          </p:nvPr>
        </p:nvSpPr>
        <p:spPr>
          <a:xfrm>
            <a:off x="5005525" y="1281363"/>
            <a:ext cx="2914200" cy="525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ind Siliguri"/>
              <a:buNone/>
              <a:defRPr b="1" sz="20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ind Siliguri"/>
              <a:buNone/>
              <a:defRPr sz="24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ind Siliguri"/>
              <a:buNone/>
              <a:defRPr sz="24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ind Siliguri"/>
              <a:buNone/>
              <a:defRPr sz="24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ind Siliguri"/>
              <a:buNone/>
              <a:defRPr sz="24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ind Siliguri"/>
              <a:buNone/>
              <a:defRPr sz="24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ind Siliguri"/>
              <a:buNone/>
              <a:defRPr sz="24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ind Siliguri"/>
              <a:buNone/>
              <a:defRPr sz="24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ind Siliguri"/>
              <a:buNone/>
              <a:defRPr sz="24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9pPr>
          </a:lstStyle>
          <a:p/>
        </p:txBody>
      </p:sp>
      <p:sp>
        <p:nvSpPr>
          <p:cNvPr id="226" name="Google Shape;226;p19"/>
          <p:cNvSpPr txBox="1"/>
          <p:nvPr>
            <p:ph idx="8" type="subTitle"/>
          </p:nvPr>
        </p:nvSpPr>
        <p:spPr>
          <a:xfrm>
            <a:off x="5005525" y="3029888"/>
            <a:ext cx="2914200" cy="525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ind Siliguri"/>
              <a:buNone/>
              <a:defRPr b="1" sz="20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ind Siliguri"/>
              <a:buNone/>
              <a:defRPr sz="24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ind Siliguri"/>
              <a:buNone/>
              <a:defRPr sz="24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ind Siliguri"/>
              <a:buNone/>
              <a:defRPr sz="24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ind Siliguri"/>
              <a:buNone/>
              <a:defRPr sz="24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ind Siliguri"/>
              <a:buNone/>
              <a:defRPr sz="24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ind Siliguri"/>
              <a:buNone/>
              <a:defRPr sz="24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ind Siliguri"/>
              <a:buNone/>
              <a:defRPr sz="24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ind Siliguri"/>
              <a:buNone/>
              <a:defRPr sz="24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9pPr>
          </a:lstStyle>
          <a:p/>
        </p:txBody>
      </p:sp>
      <p:sp>
        <p:nvSpPr>
          <p:cNvPr id="227" name="Google Shape;227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28" name="Google Shape;228;p19"/>
          <p:cNvGrpSpPr/>
          <p:nvPr/>
        </p:nvGrpSpPr>
        <p:grpSpPr>
          <a:xfrm>
            <a:off x="-1899287" y="-1297911"/>
            <a:ext cx="12483113" cy="7741312"/>
            <a:chOff x="-1586612" y="-1219761"/>
            <a:chExt cx="12483113" cy="7741312"/>
          </a:xfrm>
        </p:grpSpPr>
        <p:pic>
          <p:nvPicPr>
            <p:cNvPr id="229" name="Google Shape;229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6299998">
              <a:off x="8393003" y="4018052"/>
              <a:ext cx="2250594" cy="22505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8100000">
              <a:off x="-1120498" y="-753647"/>
              <a:ext cx="2250598" cy="22505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1" name="Google Shape;231;p19"/>
          <p:cNvGrpSpPr/>
          <p:nvPr/>
        </p:nvGrpSpPr>
        <p:grpSpPr>
          <a:xfrm rot="1800044">
            <a:off x="-153377" y="4286881"/>
            <a:ext cx="1629714" cy="1077910"/>
            <a:chOff x="837247" y="2153338"/>
            <a:chExt cx="1629750" cy="1077934"/>
          </a:xfrm>
        </p:grpSpPr>
        <p:sp>
          <p:nvSpPr>
            <p:cNvPr id="232" name="Google Shape;232;p19"/>
            <p:cNvSpPr/>
            <p:nvPr/>
          </p:nvSpPr>
          <p:spPr>
            <a:xfrm>
              <a:off x="861963" y="2194067"/>
              <a:ext cx="1567615" cy="1014814"/>
            </a:xfrm>
            <a:custGeom>
              <a:rect b="b" l="l" r="r" t="t"/>
              <a:pathLst>
                <a:path extrusionOk="0" h="31008" w="47899">
                  <a:moveTo>
                    <a:pt x="47711" y="188"/>
                  </a:moveTo>
                  <a:lnTo>
                    <a:pt x="39793" y="13654"/>
                  </a:lnTo>
                  <a:lnTo>
                    <a:pt x="31860" y="10432"/>
                  </a:lnTo>
                  <a:lnTo>
                    <a:pt x="47711" y="188"/>
                  </a:lnTo>
                  <a:close/>
                  <a:moveTo>
                    <a:pt x="21414" y="6257"/>
                  </a:moveTo>
                  <a:lnTo>
                    <a:pt x="31730" y="10447"/>
                  </a:lnTo>
                  <a:lnTo>
                    <a:pt x="319" y="30733"/>
                  </a:lnTo>
                  <a:lnTo>
                    <a:pt x="319" y="30733"/>
                  </a:lnTo>
                  <a:lnTo>
                    <a:pt x="21414" y="6257"/>
                  </a:lnTo>
                  <a:close/>
                  <a:moveTo>
                    <a:pt x="47898" y="0"/>
                  </a:moveTo>
                  <a:lnTo>
                    <a:pt x="31788" y="10403"/>
                  </a:lnTo>
                  <a:lnTo>
                    <a:pt x="21399" y="6184"/>
                  </a:lnTo>
                  <a:lnTo>
                    <a:pt x="131" y="30848"/>
                  </a:lnTo>
                  <a:lnTo>
                    <a:pt x="1" y="31007"/>
                  </a:lnTo>
                  <a:lnTo>
                    <a:pt x="31803" y="10476"/>
                  </a:lnTo>
                  <a:lnTo>
                    <a:pt x="39793" y="13727"/>
                  </a:lnTo>
                  <a:lnTo>
                    <a:pt x="39822" y="13727"/>
                  </a:lnTo>
                  <a:lnTo>
                    <a:pt x="47826" y="116"/>
                  </a:lnTo>
                  <a:lnTo>
                    <a:pt x="47898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9"/>
            <p:cNvSpPr/>
            <p:nvPr/>
          </p:nvSpPr>
          <p:spPr>
            <a:xfrm>
              <a:off x="1516176" y="2357688"/>
              <a:ext cx="89321" cy="79063"/>
            </a:xfrm>
            <a:custGeom>
              <a:rect b="b" l="l" r="r" t="t"/>
              <a:pathLst>
                <a:path extrusionOk="0" h="3160" w="3570">
                  <a:moveTo>
                    <a:pt x="1775" y="1"/>
                  </a:moveTo>
                  <a:cubicBezTo>
                    <a:pt x="1310" y="1"/>
                    <a:pt x="851" y="208"/>
                    <a:pt x="535" y="607"/>
                  </a:cubicBezTo>
                  <a:cubicBezTo>
                    <a:pt x="0" y="1286"/>
                    <a:pt x="116" y="2283"/>
                    <a:pt x="809" y="2818"/>
                  </a:cubicBezTo>
                  <a:cubicBezTo>
                    <a:pt x="1095" y="3049"/>
                    <a:pt x="1438" y="3160"/>
                    <a:pt x="1779" y="3160"/>
                  </a:cubicBezTo>
                  <a:cubicBezTo>
                    <a:pt x="2246" y="3160"/>
                    <a:pt x="2711" y="2951"/>
                    <a:pt x="3020" y="2558"/>
                  </a:cubicBezTo>
                  <a:cubicBezTo>
                    <a:pt x="3569" y="1879"/>
                    <a:pt x="3439" y="882"/>
                    <a:pt x="2760" y="347"/>
                  </a:cubicBezTo>
                  <a:cubicBezTo>
                    <a:pt x="2465" y="114"/>
                    <a:pt x="2119" y="1"/>
                    <a:pt x="177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9"/>
            <p:cNvSpPr/>
            <p:nvPr/>
          </p:nvSpPr>
          <p:spPr>
            <a:xfrm>
              <a:off x="837247" y="3152183"/>
              <a:ext cx="89321" cy="79088"/>
            </a:xfrm>
            <a:custGeom>
              <a:rect b="b" l="l" r="r" t="t"/>
              <a:pathLst>
                <a:path extrusionOk="0" h="3161" w="3570">
                  <a:moveTo>
                    <a:pt x="1791" y="1"/>
                  </a:moveTo>
                  <a:cubicBezTo>
                    <a:pt x="1323" y="1"/>
                    <a:pt x="859" y="210"/>
                    <a:pt x="550" y="603"/>
                  </a:cubicBezTo>
                  <a:cubicBezTo>
                    <a:pt x="1" y="1282"/>
                    <a:pt x="131" y="2279"/>
                    <a:pt x="810" y="2813"/>
                  </a:cubicBezTo>
                  <a:cubicBezTo>
                    <a:pt x="1098" y="3047"/>
                    <a:pt x="1444" y="3160"/>
                    <a:pt x="1788" y="3160"/>
                  </a:cubicBezTo>
                  <a:cubicBezTo>
                    <a:pt x="2253" y="3160"/>
                    <a:pt x="2713" y="2952"/>
                    <a:pt x="3021" y="2553"/>
                  </a:cubicBezTo>
                  <a:cubicBezTo>
                    <a:pt x="3570" y="1874"/>
                    <a:pt x="3454" y="877"/>
                    <a:pt x="2760" y="343"/>
                  </a:cubicBezTo>
                  <a:cubicBezTo>
                    <a:pt x="2474" y="111"/>
                    <a:pt x="2132" y="1"/>
                    <a:pt x="179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9"/>
            <p:cNvSpPr/>
            <p:nvPr/>
          </p:nvSpPr>
          <p:spPr>
            <a:xfrm>
              <a:off x="1853601" y="2492688"/>
              <a:ext cx="89321" cy="79063"/>
            </a:xfrm>
            <a:custGeom>
              <a:rect b="b" l="l" r="r" t="t"/>
              <a:pathLst>
                <a:path extrusionOk="0" h="3160" w="3570">
                  <a:moveTo>
                    <a:pt x="1775" y="1"/>
                  </a:moveTo>
                  <a:cubicBezTo>
                    <a:pt x="1310" y="1"/>
                    <a:pt x="851" y="208"/>
                    <a:pt x="535" y="607"/>
                  </a:cubicBezTo>
                  <a:cubicBezTo>
                    <a:pt x="0" y="1286"/>
                    <a:pt x="116" y="2283"/>
                    <a:pt x="809" y="2818"/>
                  </a:cubicBezTo>
                  <a:cubicBezTo>
                    <a:pt x="1095" y="3049"/>
                    <a:pt x="1438" y="3160"/>
                    <a:pt x="1779" y="3160"/>
                  </a:cubicBezTo>
                  <a:cubicBezTo>
                    <a:pt x="2246" y="3160"/>
                    <a:pt x="2711" y="2951"/>
                    <a:pt x="3020" y="2558"/>
                  </a:cubicBezTo>
                  <a:cubicBezTo>
                    <a:pt x="3569" y="1879"/>
                    <a:pt x="3439" y="882"/>
                    <a:pt x="2760" y="347"/>
                  </a:cubicBezTo>
                  <a:cubicBezTo>
                    <a:pt x="2465" y="114"/>
                    <a:pt x="2119" y="1"/>
                    <a:pt x="177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9"/>
            <p:cNvSpPr/>
            <p:nvPr/>
          </p:nvSpPr>
          <p:spPr>
            <a:xfrm>
              <a:off x="2124563" y="2600563"/>
              <a:ext cx="89321" cy="79063"/>
            </a:xfrm>
            <a:custGeom>
              <a:rect b="b" l="l" r="r" t="t"/>
              <a:pathLst>
                <a:path extrusionOk="0" h="3160" w="3570">
                  <a:moveTo>
                    <a:pt x="1775" y="1"/>
                  </a:moveTo>
                  <a:cubicBezTo>
                    <a:pt x="1310" y="1"/>
                    <a:pt x="851" y="208"/>
                    <a:pt x="535" y="607"/>
                  </a:cubicBezTo>
                  <a:cubicBezTo>
                    <a:pt x="0" y="1286"/>
                    <a:pt x="116" y="2283"/>
                    <a:pt x="809" y="2818"/>
                  </a:cubicBezTo>
                  <a:cubicBezTo>
                    <a:pt x="1095" y="3049"/>
                    <a:pt x="1438" y="3160"/>
                    <a:pt x="1779" y="3160"/>
                  </a:cubicBezTo>
                  <a:cubicBezTo>
                    <a:pt x="2246" y="3160"/>
                    <a:pt x="2711" y="2951"/>
                    <a:pt x="3020" y="2558"/>
                  </a:cubicBezTo>
                  <a:cubicBezTo>
                    <a:pt x="3569" y="1879"/>
                    <a:pt x="3439" y="882"/>
                    <a:pt x="2760" y="347"/>
                  </a:cubicBezTo>
                  <a:cubicBezTo>
                    <a:pt x="2465" y="114"/>
                    <a:pt x="2119" y="1"/>
                    <a:pt x="177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9"/>
            <p:cNvSpPr/>
            <p:nvPr/>
          </p:nvSpPr>
          <p:spPr>
            <a:xfrm>
              <a:off x="2377676" y="2153338"/>
              <a:ext cx="89321" cy="79063"/>
            </a:xfrm>
            <a:custGeom>
              <a:rect b="b" l="l" r="r" t="t"/>
              <a:pathLst>
                <a:path extrusionOk="0" h="3160" w="3570">
                  <a:moveTo>
                    <a:pt x="1775" y="1"/>
                  </a:moveTo>
                  <a:cubicBezTo>
                    <a:pt x="1310" y="1"/>
                    <a:pt x="851" y="208"/>
                    <a:pt x="535" y="607"/>
                  </a:cubicBezTo>
                  <a:cubicBezTo>
                    <a:pt x="0" y="1286"/>
                    <a:pt x="116" y="2283"/>
                    <a:pt x="809" y="2818"/>
                  </a:cubicBezTo>
                  <a:cubicBezTo>
                    <a:pt x="1095" y="3049"/>
                    <a:pt x="1438" y="3160"/>
                    <a:pt x="1779" y="3160"/>
                  </a:cubicBezTo>
                  <a:cubicBezTo>
                    <a:pt x="2246" y="3160"/>
                    <a:pt x="2711" y="2951"/>
                    <a:pt x="3020" y="2558"/>
                  </a:cubicBezTo>
                  <a:cubicBezTo>
                    <a:pt x="3569" y="1879"/>
                    <a:pt x="3439" y="882"/>
                    <a:pt x="2760" y="347"/>
                  </a:cubicBezTo>
                  <a:cubicBezTo>
                    <a:pt x="2465" y="114"/>
                    <a:pt x="2119" y="1"/>
                    <a:pt x="177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51" y="0"/>
            <a:ext cx="91381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0"/>
          <p:cNvSpPr txBox="1"/>
          <p:nvPr>
            <p:ph idx="1" type="subTitle"/>
          </p:nvPr>
        </p:nvSpPr>
        <p:spPr>
          <a:xfrm>
            <a:off x="719954" y="1769303"/>
            <a:ext cx="20343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41" name="Google Shape;241;p20"/>
          <p:cNvSpPr txBox="1"/>
          <p:nvPr>
            <p:ph idx="2" type="subTitle"/>
          </p:nvPr>
        </p:nvSpPr>
        <p:spPr>
          <a:xfrm>
            <a:off x="3554850" y="1769303"/>
            <a:ext cx="20343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42" name="Google Shape;242;p20"/>
          <p:cNvSpPr txBox="1"/>
          <p:nvPr>
            <p:ph idx="3" type="subTitle"/>
          </p:nvPr>
        </p:nvSpPr>
        <p:spPr>
          <a:xfrm>
            <a:off x="719954" y="3493895"/>
            <a:ext cx="20343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43" name="Google Shape;243;p20"/>
          <p:cNvSpPr txBox="1"/>
          <p:nvPr>
            <p:ph idx="4" type="subTitle"/>
          </p:nvPr>
        </p:nvSpPr>
        <p:spPr>
          <a:xfrm>
            <a:off x="3554850" y="3493895"/>
            <a:ext cx="20343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44" name="Google Shape;244;p20"/>
          <p:cNvSpPr txBox="1"/>
          <p:nvPr>
            <p:ph idx="5" type="subTitle"/>
          </p:nvPr>
        </p:nvSpPr>
        <p:spPr>
          <a:xfrm>
            <a:off x="6389746" y="1769303"/>
            <a:ext cx="20343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45" name="Google Shape;245;p20"/>
          <p:cNvSpPr txBox="1"/>
          <p:nvPr>
            <p:ph idx="6" type="subTitle"/>
          </p:nvPr>
        </p:nvSpPr>
        <p:spPr>
          <a:xfrm>
            <a:off x="6389746" y="3493895"/>
            <a:ext cx="20343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46" name="Google Shape;246;p20"/>
          <p:cNvSpPr txBox="1"/>
          <p:nvPr>
            <p:ph idx="7" type="subTitle"/>
          </p:nvPr>
        </p:nvSpPr>
        <p:spPr>
          <a:xfrm>
            <a:off x="719950" y="1404000"/>
            <a:ext cx="20343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b="1" sz="20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9pPr>
          </a:lstStyle>
          <a:p/>
        </p:txBody>
      </p:sp>
      <p:sp>
        <p:nvSpPr>
          <p:cNvPr id="247" name="Google Shape;247;p20"/>
          <p:cNvSpPr txBox="1"/>
          <p:nvPr>
            <p:ph idx="8" type="subTitle"/>
          </p:nvPr>
        </p:nvSpPr>
        <p:spPr>
          <a:xfrm>
            <a:off x="3554850" y="1404000"/>
            <a:ext cx="20343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b="1" sz="20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9pPr>
          </a:lstStyle>
          <a:p/>
        </p:txBody>
      </p:sp>
      <p:sp>
        <p:nvSpPr>
          <p:cNvPr id="248" name="Google Shape;248;p20"/>
          <p:cNvSpPr txBox="1"/>
          <p:nvPr>
            <p:ph idx="9" type="subTitle"/>
          </p:nvPr>
        </p:nvSpPr>
        <p:spPr>
          <a:xfrm>
            <a:off x="6389750" y="1404000"/>
            <a:ext cx="20343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b="1" sz="20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9pPr>
          </a:lstStyle>
          <a:p/>
        </p:txBody>
      </p:sp>
      <p:sp>
        <p:nvSpPr>
          <p:cNvPr id="249" name="Google Shape;249;p20"/>
          <p:cNvSpPr txBox="1"/>
          <p:nvPr>
            <p:ph idx="13" type="subTitle"/>
          </p:nvPr>
        </p:nvSpPr>
        <p:spPr>
          <a:xfrm>
            <a:off x="719950" y="3138451"/>
            <a:ext cx="20343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b="1" sz="20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9pPr>
          </a:lstStyle>
          <a:p/>
        </p:txBody>
      </p:sp>
      <p:sp>
        <p:nvSpPr>
          <p:cNvPr id="250" name="Google Shape;250;p20"/>
          <p:cNvSpPr txBox="1"/>
          <p:nvPr>
            <p:ph idx="14" type="subTitle"/>
          </p:nvPr>
        </p:nvSpPr>
        <p:spPr>
          <a:xfrm>
            <a:off x="3554850" y="3138451"/>
            <a:ext cx="20343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b="1" sz="20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9pPr>
          </a:lstStyle>
          <a:p/>
        </p:txBody>
      </p:sp>
      <p:sp>
        <p:nvSpPr>
          <p:cNvPr id="251" name="Google Shape;251;p20"/>
          <p:cNvSpPr txBox="1"/>
          <p:nvPr>
            <p:ph idx="15" type="subTitle"/>
          </p:nvPr>
        </p:nvSpPr>
        <p:spPr>
          <a:xfrm>
            <a:off x="6389750" y="3138451"/>
            <a:ext cx="20343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b="1" sz="20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9pPr>
          </a:lstStyle>
          <a:p/>
        </p:txBody>
      </p:sp>
      <p:sp>
        <p:nvSpPr>
          <p:cNvPr id="252" name="Google Shape;252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pic>
        <p:nvPicPr>
          <p:cNvPr id="253" name="Google Shape;25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4383" y="1903749"/>
            <a:ext cx="1498700" cy="1498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4" name="Google Shape;254;p20"/>
          <p:cNvGrpSpPr/>
          <p:nvPr/>
        </p:nvGrpSpPr>
        <p:grpSpPr>
          <a:xfrm>
            <a:off x="-5973" y="-410508"/>
            <a:ext cx="9602168" cy="5630343"/>
            <a:chOff x="-5973" y="-410508"/>
            <a:chExt cx="9602168" cy="5630343"/>
          </a:xfrm>
        </p:grpSpPr>
        <p:grpSp>
          <p:nvGrpSpPr>
            <p:cNvPr id="255" name="Google Shape;255;p20"/>
            <p:cNvGrpSpPr/>
            <p:nvPr/>
          </p:nvGrpSpPr>
          <p:grpSpPr>
            <a:xfrm rot="9900001">
              <a:off x="8250402" y="-257785"/>
              <a:ext cx="1274634" cy="717688"/>
              <a:chOff x="4688550" y="281762"/>
              <a:chExt cx="608783" cy="342778"/>
            </a:xfrm>
          </p:grpSpPr>
          <p:sp>
            <p:nvSpPr>
              <p:cNvPr id="256" name="Google Shape;256;p20"/>
              <p:cNvSpPr/>
              <p:nvPr/>
            </p:nvSpPr>
            <p:spPr>
              <a:xfrm>
                <a:off x="4688550" y="508365"/>
                <a:ext cx="51363" cy="45479"/>
              </a:xfrm>
              <a:custGeom>
                <a:rect b="b" l="l" r="r" t="t"/>
                <a:pathLst>
                  <a:path extrusionOk="0" h="3161" w="3570">
                    <a:moveTo>
                      <a:pt x="1791" y="1"/>
                    </a:moveTo>
                    <a:cubicBezTo>
                      <a:pt x="1323" y="1"/>
                      <a:pt x="859" y="210"/>
                      <a:pt x="550" y="603"/>
                    </a:cubicBezTo>
                    <a:cubicBezTo>
                      <a:pt x="1" y="1282"/>
                      <a:pt x="131" y="2279"/>
                      <a:pt x="810" y="2813"/>
                    </a:cubicBezTo>
                    <a:cubicBezTo>
                      <a:pt x="1098" y="3047"/>
                      <a:pt x="1444" y="3160"/>
                      <a:pt x="1788" y="3160"/>
                    </a:cubicBezTo>
                    <a:cubicBezTo>
                      <a:pt x="2253" y="3160"/>
                      <a:pt x="2713" y="2952"/>
                      <a:pt x="3021" y="2553"/>
                    </a:cubicBezTo>
                    <a:cubicBezTo>
                      <a:pt x="3570" y="1874"/>
                      <a:pt x="3454" y="877"/>
                      <a:pt x="2760" y="343"/>
                    </a:cubicBezTo>
                    <a:cubicBezTo>
                      <a:pt x="2474" y="111"/>
                      <a:pt x="2132" y="1"/>
                      <a:pt x="1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20"/>
              <p:cNvSpPr/>
              <p:nvPr/>
            </p:nvSpPr>
            <p:spPr>
              <a:xfrm>
                <a:off x="4869118" y="579061"/>
                <a:ext cx="51363" cy="45479"/>
              </a:xfrm>
              <a:custGeom>
                <a:rect b="b" l="l" r="r" t="t"/>
                <a:pathLst>
                  <a:path extrusionOk="0" h="3161" w="3570">
                    <a:moveTo>
                      <a:pt x="1791" y="1"/>
                    </a:moveTo>
                    <a:cubicBezTo>
                      <a:pt x="1323" y="1"/>
                      <a:pt x="859" y="210"/>
                      <a:pt x="550" y="603"/>
                    </a:cubicBezTo>
                    <a:cubicBezTo>
                      <a:pt x="1" y="1282"/>
                      <a:pt x="131" y="2279"/>
                      <a:pt x="810" y="2813"/>
                    </a:cubicBezTo>
                    <a:cubicBezTo>
                      <a:pt x="1098" y="3047"/>
                      <a:pt x="1444" y="3160"/>
                      <a:pt x="1788" y="3160"/>
                    </a:cubicBezTo>
                    <a:cubicBezTo>
                      <a:pt x="2253" y="3160"/>
                      <a:pt x="2713" y="2952"/>
                      <a:pt x="3021" y="2553"/>
                    </a:cubicBezTo>
                    <a:cubicBezTo>
                      <a:pt x="3570" y="1874"/>
                      <a:pt x="3454" y="877"/>
                      <a:pt x="2760" y="343"/>
                    </a:cubicBezTo>
                    <a:cubicBezTo>
                      <a:pt x="2474" y="111"/>
                      <a:pt x="2132" y="1"/>
                      <a:pt x="1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20"/>
              <p:cNvSpPr/>
              <p:nvPr/>
            </p:nvSpPr>
            <p:spPr>
              <a:xfrm>
                <a:off x="5058762" y="461168"/>
                <a:ext cx="51363" cy="45479"/>
              </a:xfrm>
              <a:custGeom>
                <a:rect b="b" l="l" r="r" t="t"/>
                <a:pathLst>
                  <a:path extrusionOk="0" h="3161" w="3570">
                    <a:moveTo>
                      <a:pt x="1791" y="1"/>
                    </a:moveTo>
                    <a:cubicBezTo>
                      <a:pt x="1323" y="1"/>
                      <a:pt x="859" y="210"/>
                      <a:pt x="550" y="603"/>
                    </a:cubicBezTo>
                    <a:cubicBezTo>
                      <a:pt x="1" y="1282"/>
                      <a:pt x="131" y="2279"/>
                      <a:pt x="810" y="2813"/>
                    </a:cubicBezTo>
                    <a:cubicBezTo>
                      <a:pt x="1098" y="3047"/>
                      <a:pt x="1444" y="3160"/>
                      <a:pt x="1788" y="3160"/>
                    </a:cubicBezTo>
                    <a:cubicBezTo>
                      <a:pt x="2253" y="3160"/>
                      <a:pt x="2713" y="2952"/>
                      <a:pt x="3021" y="2553"/>
                    </a:cubicBezTo>
                    <a:cubicBezTo>
                      <a:pt x="3570" y="1874"/>
                      <a:pt x="3454" y="877"/>
                      <a:pt x="2760" y="343"/>
                    </a:cubicBezTo>
                    <a:cubicBezTo>
                      <a:pt x="2474" y="111"/>
                      <a:pt x="2132" y="1"/>
                      <a:pt x="1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p20"/>
              <p:cNvSpPr/>
              <p:nvPr/>
            </p:nvSpPr>
            <p:spPr>
              <a:xfrm>
                <a:off x="5245969" y="281762"/>
                <a:ext cx="51363" cy="45479"/>
              </a:xfrm>
              <a:custGeom>
                <a:rect b="b" l="l" r="r" t="t"/>
                <a:pathLst>
                  <a:path extrusionOk="0" h="3161" w="3570">
                    <a:moveTo>
                      <a:pt x="1791" y="1"/>
                    </a:moveTo>
                    <a:cubicBezTo>
                      <a:pt x="1323" y="1"/>
                      <a:pt x="859" y="210"/>
                      <a:pt x="550" y="603"/>
                    </a:cubicBezTo>
                    <a:cubicBezTo>
                      <a:pt x="1" y="1282"/>
                      <a:pt x="131" y="2279"/>
                      <a:pt x="810" y="2813"/>
                    </a:cubicBezTo>
                    <a:cubicBezTo>
                      <a:pt x="1098" y="3047"/>
                      <a:pt x="1444" y="3160"/>
                      <a:pt x="1788" y="3160"/>
                    </a:cubicBezTo>
                    <a:cubicBezTo>
                      <a:pt x="2253" y="3160"/>
                      <a:pt x="2713" y="2952"/>
                      <a:pt x="3021" y="2553"/>
                    </a:cubicBezTo>
                    <a:cubicBezTo>
                      <a:pt x="3570" y="1874"/>
                      <a:pt x="3454" y="877"/>
                      <a:pt x="2760" y="343"/>
                    </a:cubicBezTo>
                    <a:cubicBezTo>
                      <a:pt x="2474" y="111"/>
                      <a:pt x="2132" y="1"/>
                      <a:pt x="1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" name="Google Shape;260;p20"/>
              <p:cNvSpPr/>
              <p:nvPr/>
            </p:nvSpPr>
            <p:spPr>
              <a:xfrm>
                <a:off x="4706978" y="299242"/>
                <a:ext cx="569649" cy="297437"/>
              </a:xfrm>
              <a:custGeom>
                <a:rect b="b" l="l" r="r" t="t"/>
                <a:pathLst>
                  <a:path extrusionOk="0" h="15187" w="29086">
                    <a:moveTo>
                      <a:pt x="28811" y="174"/>
                    </a:moveTo>
                    <a:lnTo>
                      <a:pt x="19029" y="9783"/>
                    </a:lnTo>
                    <a:lnTo>
                      <a:pt x="9768" y="15129"/>
                    </a:lnTo>
                    <a:lnTo>
                      <a:pt x="174" y="12037"/>
                    </a:lnTo>
                    <a:lnTo>
                      <a:pt x="28811" y="174"/>
                    </a:lnTo>
                    <a:close/>
                    <a:moveTo>
                      <a:pt x="29086" y="1"/>
                    </a:moveTo>
                    <a:lnTo>
                      <a:pt x="87" y="12008"/>
                    </a:lnTo>
                    <a:lnTo>
                      <a:pt x="0" y="12051"/>
                    </a:lnTo>
                    <a:lnTo>
                      <a:pt x="9768" y="15187"/>
                    </a:lnTo>
                    <a:lnTo>
                      <a:pt x="19058" y="9826"/>
                    </a:lnTo>
                    <a:lnTo>
                      <a:pt x="28970" y="117"/>
                    </a:lnTo>
                    <a:lnTo>
                      <a:pt x="29086" y="1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1" name="Google Shape;261;p20"/>
            <p:cNvGrpSpPr/>
            <p:nvPr/>
          </p:nvGrpSpPr>
          <p:grpSpPr>
            <a:xfrm>
              <a:off x="-5973" y="4758982"/>
              <a:ext cx="832550" cy="460854"/>
              <a:chOff x="1670357" y="644177"/>
              <a:chExt cx="517112" cy="286244"/>
            </a:xfrm>
          </p:grpSpPr>
          <p:sp>
            <p:nvSpPr>
              <p:cNvPr id="262" name="Google Shape;262;p20"/>
              <p:cNvSpPr/>
              <p:nvPr/>
            </p:nvSpPr>
            <p:spPr>
              <a:xfrm>
                <a:off x="1694099" y="667694"/>
                <a:ext cx="475426" cy="249043"/>
              </a:xfrm>
              <a:custGeom>
                <a:rect b="b" l="l" r="r" t="t"/>
                <a:pathLst>
                  <a:path extrusionOk="0" h="12716" w="24275">
                    <a:moveTo>
                      <a:pt x="23711" y="231"/>
                    </a:moveTo>
                    <a:lnTo>
                      <a:pt x="4466" y="8193"/>
                    </a:lnTo>
                    <a:lnTo>
                      <a:pt x="2948" y="6401"/>
                    </a:lnTo>
                    <a:lnTo>
                      <a:pt x="23711" y="231"/>
                    </a:lnTo>
                    <a:close/>
                    <a:moveTo>
                      <a:pt x="4451" y="8265"/>
                    </a:moveTo>
                    <a:lnTo>
                      <a:pt x="8107" y="12585"/>
                    </a:lnTo>
                    <a:lnTo>
                      <a:pt x="174" y="10042"/>
                    </a:lnTo>
                    <a:lnTo>
                      <a:pt x="4451" y="8265"/>
                    </a:lnTo>
                    <a:close/>
                    <a:moveTo>
                      <a:pt x="24260" y="0"/>
                    </a:moveTo>
                    <a:lnTo>
                      <a:pt x="2891" y="6358"/>
                    </a:lnTo>
                    <a:lnTo>
                      <a:pt x="2847" y="6372"/>
                    </a:lnTo>
                    <a:lnTo>
                      <a:pt x="4408" y="8222"/>
                    </a:lnTo>
                    <a:lnTo>
                      <a:pt x="1" y="10042"/>
                    </a:lnTo>
                    <a:lnTo>
                      <a:pt x="8294" y="12715"/>
                    </a:lnTo>
                    <a:lnTo>
                      <a:pt x="8294" y="12715"/>
                    </a:lnTo>
                    <a:lnTo>
                      <a:pt x="4509" y="8250"/>
                    </a:lnTo>
                    <a:lnTo>
                      <a:pt x="24275" y="58"/>
                    </a:lnTo>
                    <a:lnTo>
                      <a:pt x="24260" y="0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" name="Google Shape;263;p20"/>
              <p:cNvSpPr/>
              <p:nvPr/>
            </p:nvSpPr>
            <p:spPr>
              <a:xfrm>
                <a:off x="1721737" y="769477"/>
                <a:ext cx="51363" cy="45479"/>
              </a:xfrm>
              <a:custGeom>
                <a:rect b="b" l="l" r="r" t="t"/>
                <a:pathLst>
                  <a:path extrusionOk="0" h="3161" w="3570">
                    <a:moveTo>
                      <a:pt x="1791" y="1"/>
                    </a:moveTo>
                    <a:cubicBezTo>
                      <a:pt x="1323" y="1"/>
                      <a:pt x="859" y="210"/>
                      <a:pt x="550" y="603"/>
                    </a:cubicBezTo>
                    <a:cubicBezTo>
                      <a:pt x="1" y="1282"/>
                      <a:pt x="131" y="2279"/>
                      <a:pt x="810" y="2813"/>
                    </a:cubicBezTo>
                    <a:cubicBezTo>
                      <a:pt x="1098" y="3047"/>
                      <a:pt x="1444" y="3160"/>
                      <a:pt x="1788" y="3160"/>
                    </a:cubicBezTo>
                    <a:cubicBezTo>
                      <a:pt x="2253" y="3160"/>
                      <a:pt x="2713" y="2952"/>
                      <a:pt x="3021" y="2553"/>
                    </a:cubicBezTo>
                    <a:cubicBezTo>
                      <a:pt x="3570" y="1874"/>
                      <a:pt x="3454" y="877"/>
                      <a:pt x="2760" y="343"/>
                    </a:cubicBezTo>
                    <a:cubicBezTo>
                      <a:pt x="2474" y="111"/>
                      <a:pt x="2132" y="1"/>
                      <a:pt x="1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" name="Google Shape;264;p20"/>
              <p:cNvSpPr/>
              <p:nvPr/>
            </p:nvSpPr>
            <p:spPr>
              <a:xfrm>
                <a:off x="2136105" y="644177"/>
                <a:ext cx="51363" cy="45479"/>
              </a:xfrm>
              <a:custGeom>
                <a:rect b="b" l="l" r="r" t="t"/>
                <a:pathLst>
                  <a:path extrusionOk="0" h="3161" w="3570">
                    <a:moveTo>
                      <a:pt x="1791" y="1"/>
                    </a:moveTo>
                    <a:cubicBezTo>
                      <a:pt x="1323" y="1"/>
                      <a:pt x="859" y="210"/>
                      <a:pt x="550" y="603"/>
                    </a:cubicBezTo>
                    <a:cubicBezTo>
                      <a:pt x="1" y="1282"/>
                      <a:pt x="131" y="2279"/>
                      <a:pt x="810" y="2813"/>
                    </a:cubicBezTo>
                    <a:cubicBezTo>
                      <a:pt x="1098" y="3047"/>
                      <a:pt x="1444" y="3160"/>
                      <a:pt x="1788" y="3160"/>
                    </a:cubicBezTo>
                    <a:cubicBezTo>
                      <a:pt x="2253" y="3160"/>
                      <a:pt x="2713" y="2952"/>
                      <a:pt x="3021" y="2553"/>
                    </a:cubicBezTo>
                    <a:cubicBezTo>
                      <a:pt x="3570" y="1874"/>
                      <a:pt x="3454" y="877"/>
                      <a:pt x="2760" y="343"/>
                    </a:cubicBezTo>
                    <a:cubicBezTo>
                      <a:pt x="2474" y="111"/>
                      <a:pt x="2132" y="1"/>
                      <a:pt x="1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20"/>
              <p:cNvSpPr/>
              <p:nvPr/>
            </p:nvSpPr>
            <p:spPr>
              <a:xfrm>
                <a:off x="1820800" y="884943"/>
                <a:ext cx="51363" cy="45479"/>
              </a:xfrm>
              <a:custGeom>
                <a:rect b="b" l="l" r="r" t="t"/>
                <a:pathLst>
                  <a:path extrusionOk="0" h="3161" w="3570">
                    <a:moveTo>
                      <a:pt x="1791" y="1"/>
                    </a:moveTo>
                    <a:cubicBezTo>
                      <a:pt x="1323" y="1"/>
                      <a:pt x="859" y="210"/>
                      <a:pt x="550" y="603"/>
                    </a:cubicBezTo>
                    <a:cubicBezTo>
                      <a:pt x="1" y="1282"/>
                      <a:pt x="131" y="2279"/>
                      <a:pt x="810" y="2813"/>
                    </a:cubicBezTo>
                    <a:cubicBezTo>
                      <a:pt x="1098" y="3047"/>
                      <a:pt x="1444" y="3160"/>
                      <a:pt x="1788" y="3160"/>
                    </a:cubicBezTo>
                    <a:cubicBezTo>
                      <a:pt x="2253" y="3160"/>
                      <a:pt x="2713" y="2952"/>
                      <a:pt x="3021" y="2553"/>
                    </a:cubicBezTo>
                    <a:cubicBezTo>
                      <a:pt x="3570" y="1874"/>
                      <a:pt x="3454" y="877"/>
                      <a:pt x="2760" y="343"/>
                    </a:cubicBezTo>
                    <a:cubicBezTo>
                      <a:pt x="2474" y="111"/>
                      <a:pt x="2132" y="1"/>
                      <a:pt x="1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20"/>
              <p:cNvSpPr/>
              <p:nvPr/>
            </p:nvSpPr>
            <p:spPr>
              <a:xfrm>
                <a:off x="1670357" y="839475"/>
                <a:ext cx="51363" cy="45479"/>
              </a:xfrm>
              <a:custGeom>
                <a:rect b="b" l="l" r="r" t="t"/>
                <a:pathLst>
                  <a:path extrusionOk="0" h="3161" w="3570">
                    <a:moveTo>
                      <a:pt x="1791" y="1"/>
                    </a:moveTo>
                    <a:cubicBezTo>
                      <a:pt x="1323" y="1"/>
                      <a:pt x="859" y="210"/>
                      <a:pt x="550" y="603"/>
                    </a:cubicBezTo>
                    <a:cubicBezTo>
                      <a:pt x="1" y="1282"/>
                      <a:pt x="131" y="2279"/>
                      <a:pt x="810" y="2813"/>
                    </a:cubicBezTo>
                    <a:cubicBezTo>
                      <a:pt x="1098" y="3047"/>
                      <a:pt x="1444" y="3160"/>
                      <a:pt x="1788" y="3160"/>
                    </a:cubicBezTo>
                    <a:cubicBezTo>
                      <a:pt x="2253" y="3160"/>
                      <a:pt x="2713" y="2952"/>
                      <a:pt x="3021" y="2553"/>
                    </a:cubicBezTo>
                    <a:cubicBezTo>
                      <a:pt x="3570" y="1874"/>
                      <a:pt x="3454" y="877"/>
                      <a:pt x="2760" y="343"/>
                    </a:cubicBezTo>
                    <a:cubicBezTo>
                      <a:pt x="2474" y="111"/>
                      <a:pt x="2132" y="1"/>
                      <a:pt x="1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67" name="Google Shape;267;p20"/>
          <p:cNvGrpSpPr/>
          <p:nvPr/>
        </p:nvGrpSpPr>
        <p:grpSpPr>
          <a:xfrm>
            <a:off x="2052988" y="-1095875"/>
            <a:ext cx="7395813" cy="6971301"/>
            <a:chOff x="2052988" y="-1095875"/>
            <a:chExt cx="7395813" cy="6971301"/>
          </a:xfrm>
        </p:grpSpPr>
        <p:pic>
          <p:nvPicPr>
            <p:cNvPr id="268" name="Google Shape;268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950101" y="4376726"/>
              <a:ext cx="1498700" cy="149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052988" y="-1095875"/>
              <a:ext cx="1658774" cy="165877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951" y="0"/>
            <a:ext cx="91381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3"/>
          <p:cNvSpPr txBox="1"/>
          <p:nvPr>
            <p:ph type="title"/>
          </p:nvPr>
        </p:nvSpPr>
        <p:spPr>
          <a:xfrm>
            <a:off x="4572050" y="2271913"/>
            <a:ext cx="3856800" cy="79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3" name="Google Shape;33;p3"/>
          <p:cNvSpPr txBox="1"/>
          <p:nvPr>
            <p:ph hasCustomPrompt="1" idx="2" type="title"/>
          </p:nvPr>
        </p:nvSpPr>
        <p:spPr>
          <a:xfrm>
            <a:off x="6998800" y="1076750"/>
            <a:ext cx="1430100" cy="9600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4" name="Google Shape;34;p3"/>
          <p:cNvSpPr/>
          <p:nvPr>
            <p:ph idx="3" type="pic"/>
          </p:nvPr>
        </p:nvSpPr>
        <p:spPr>
          <a:xfrm>
            <a:off x="715100" y="544375"/>
            <a:ext cx="3155100" cy="40593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35" name="Google Shape;35;p3"/>
          <p:cNvGrpSpPr/>
          <p:nvPr/>
        </p:nvGrpSpPr>
        <p:grpSpPr>
          <a:xfrm>
            <a:off x="8570259" y="-50316"/>
            <a:ext cx="715152" cy="1180627"/>
            <a:chOff x="1147250" y="3686200"/>
            <a:chExt cx="327601" cy="540828"/>
          </a:xfrm>
        </p:grpSpPr>
        <p:sp>
          <p:nvSpPr>
            <p:cNvPr id="36" name="Google Shape;36;p3"/>
            <p:cNvSpPr/>
            <p:nvPr/>
          </p:nvSpPr>
          <p:spPr>
            <a:xfrm>
              <a:off x="1169182" y="3701215"/>
              <a:ext cx="277911" cy="511932"/>
            </a:xfrm>
            <a:custGeom>
              <a:rect b="b" l="l" r="r" t="t"/>
              <a:pathLst>
                <a:path extrusionOk="0" h="26139" w="14190">
                  <a:moveTo>
                    <a:pt x="6199" y="160"/>
                  </a:moveTo>
                  <a:lnTo>
                    <a:pt x="5072" y="10331"/>
                  </a:lnTo>
                  <a:lnTo>
                    <a:pt x="102" y="5925"/>
                  </a:lnTo>
                  <a:lnTo>
                    <a:pt x="6199" y="160"/>
                  </a:lnTo>
                  <a:close/>
                  <a:moveTo>
                    <a:pt x="5115" y="10447"/>
                  </a:moveTo>
                  <a:lnTo>
                    <a:pt x="14088" y="18394"/>
                  </a:lnTo>
                  <a:lnTo>
                    <a:pt x="3396" y="26008"/>
                  </a:lnTo>
                  <a:lnTo>
                    <a:pt x="3396" y="26008"/>
                  </a:lnTo>
                  <a:lnTo>
                    <a:pt x="5115" y="10447"/>
                  </a:lnTo>
                  <a:close/>
                  <a:moveTo>
                    <a:pt x="6286" y="1"/>
                  </a:moveTo>
                  <a:lnTo>
                    <a:pt x="29" y="5896"/>
                  </a:lnTo>
                  <a:lnTo>
                    <a:pt x="1" y="5925"/>
                  </a:lnTo>
                  <a:lnTo>
                    <a:pt x="5072" y="10404"/>
                  </a:lnTo>
                  <a:lnTo>
                    <a:pt x="3324" y="26066"/>
                  </a:lnTo>
                  <a:lnTo>
                    <a:pt x="3324" y="26138"/>
                  </a:lnTo>
                  <a:lnTo>
                    <a:pt x="14160" y="18423"/>
                  </a:lnTo>
                  <a:lnTo>
                    <a:pt x="14189" y="18394"/>
                  </a:lnTo>
                  <a:lnTo>
                    <a:pt x="5130" y="10375"/>
                  </a:lnTo>
                  <a:lnTo>
                    <a:pt x="6286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1147250" y="3790852"/>
              <a:ext cx="51363" cy="45479"/>
            </a:xfrm>
            <a:custGeom>
              <a:rect b="b" l="l" r="r" t="t"/>
              <a:pathLst>
                <a:path extrusionOk="0" h="3161" w="3570">
                  <a:moveTo>
                    <a:pt x="1791" y="1"/>
                  </a:moveTo>
                  <a:cubicBezTo>
                    <a:pt x="1323" y="1"/>
                    <a:pt x="859" y="210"/>
                    <a:pt x="550" y="603"/>
                  </a:cubicBezTo>
                  <a:cubicBezTo>
                    <a:pt x="1" y="1282"/>
                    <a:pt x="131" y="2279"/>
                    <a:pt x="810" y="2813"/>
                  </a:cubicBezTo>
                  <a:cubicBezTo>
                    <a:pt x="1098" y="3047"/>
                    <a:pt x="1444" y="3160"/>
                    <a:pt x="1788" y="3160"/>
                  </a:cubicBezTo>
                  <a:cubicBezTo>
                    <a:pt x="2253" y="3160"/>
                    <a:pt x="2713" y="2952"/>
                    <a:pt x="3021" y="2553"/>
                  </a:cubicBezTo>
                  <a:cubicBezTo>
                    <a:pt x="3570" y="1874"/>
                    <a:pt x="3454" y="877"/>
                    <a:pt x="2760" y="343"/>
                  </a:cubicBezTo>
                  <a:cubicBezTo>
                    <a:pt x="2474" y="111"/>
                    <a:pt x="2132" y="1"/>
                    <a:pt x="179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1246768" y="3885999"/>
              <a:ext cx="51363" cy="45479"/>
            </a:xfrm>
            <a:custGeom>
              <a:rect b="b" l="l" r="r" t="t"/>
              <a:pathLst>
                <a:path extrusionOk="0" h="3161" w="3570">
                  <a:moveTo>
                    <a:pt x="1791" y="1"/>
                  </a:moveTo>
                  <a:cubicBezTo>
                    <a:pt x="1323" y="1"/>
                    <a:pt x="859" y="210"/>
                    <a:pt x="550" y="603"/>
                  </a:cubicBezTo>
                  <a:cubicBezTo>
                    <a:pt x="1" y="1282"/>
                    <a:pt x="131" y="2279"/>
                    <a:pt x="810" y="2813"/>
                  </a:cubicBezTo>
                  <a:cubicBezTo>
                    <a:pt x="1098" y="3047"/>
                    <a:pt x="1444" y="3160"/>
                    <a:pt x="1788" y="3160"/>
                  </a:cubicBezTo>
                  <a:cubicBezTo>
                    <a:pt x="2253" y="3160"/>
                    <a:pt x="2713" y="2952"/>
                    <a:pt x="3021" y="2553"/>
                  </a:cubicBezTo>
                  <a:cubicBezTo>
                    <a:pt x="3570" y="1874"/>
                    <a:pt x="3454" y="877"/>
                    <a:pt x="2760" y="343"/>
                  </a:cubicBezTo>
                  <a:cubicBezTo>
                    <a:pt x="2474" y="111"/>
                    <a:pt x="2132" y="1"/>
                    <a:pt x="179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1217647" y="4181549"/>
              <a:ext cx="51363" cy="45479"/>
            </a:xfrm>
            <a:custGeom>
              <a:rect b="b" l="l" r="r" t="t"/>
              <a:pathLst>
                <a:path extrusionOk="0" h="3161" w="3570">
                  <a:moveTo>
                    <a:pt x="1791" y="1"/>
                  </a:moveTo>
                  <a:cubicBezTo>
                    <a:pt x="1323" y="1"/>
                    <a:pt x="859" y="210"/>
                    <a:pt x="550" y="603"/>
                  </a:cubicBezTo>
                  <a:cubicBezTo>
                    <a:pt x="1" y="1282"/>
                    <a:pt x="131" y="2279"/>
                    <a:pt x="810" y="2813"/>
                  </a:cubicBezTo>
                  <a:cubicBezTo>
                    <a:pt x="1098" y="3047"/>
                    <a:pt x="1444" y="3160"/>
                    <a:pt x="1788" y="3160"/>
                  </a:cubicBezTo>
                  <a:cubicBezTo>
                    <a:pt x="2253" y="3160"/>
                    <a:pt x="2713" y="2952"/>
                    <a:pt x="3021" y="2553"/>
                  </a:cubicBezTo>
                  <a:cubicBezTo>
                    <a:pt x="3570" y="1874"/>
                    <a:pt x="3454" y="877"/>
                    <a:pt x="2760" y="343"/>
                  </a:cubicBezTo>
                  <a:cubicBezTo>
                    <a:pt x="2474" y="111"/>
                    <a:pt x="2132" y="1"/>
                    <a:pt x="179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1423487" y="4030418"/>
              <a:ext cx="51363" cy="45479"/>
            </a:xfrm>
            <a:custGeom>
              <a:rect b="b" l="l" r="r" t="t"/>
              <a:pathLst>
                <a:path extrusionOk="0" h="3161" w="3570">
                  <a:moveTo>
                    <a:pt x="1791" y="1"/>
                  </a:moveTo>
                  <a:cubicBezTo>
                    <a:pt x="1323" y="1"/>
                    <a:pt x="859" y="210"/>
                    <a:pt x="550" y="603"/>
                  </a:cubicBezTo>
                  <a:cubicBezTo>
                    <a:pt x="1" y="1282"/>
                    <a:pt x="131" y="2279"/>
                    <a:pt x="810" y="2813"/>
                  </a:cubicBezTo>
                  <a:cubicBezTo>
                    <a:pt x="1098" y="3047"/>
                    <a:pt x="1444" y="3160"/>
                    <a:pt x="1788" y="3160"/>
                  </a:cubicBezTo>
                  <a:cubicBezTo>
                    <a:pt x="2253" y="3160"/>
                    <a:pt x="2713" y="2952"/>
                    <a:pt x="3021" y="2553"/>
                  </a:cubicBezTo>
                  <a:cubicBezTo>
                    <a:pt x="3570" y="1874"/>
                    <a:pt x="3454" y="877"/>
                    <a:pt x="2760" y="343"/>
                  </a:cubicBezTo>
                  <a:cubicBezTo>
                    <a:pt x="2474" y="111"/>
                    <a:pt x="2132" y="1"/>
                    <a:pt x="179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1258719" y="3686200"/>
              <a:ext cx="51363" cy="45479"/>
            </a:xfrm>
            <a:custGeom>
              <a:rect b="b" l="l" r="r" t="t"/>
              <a:pathLst>
                <a:path extrusionOk="0" h="3161" w="3570">
                  <a:moveTo>
                    <a:pt x="1791" y="1"/>
                  </a:moveTo>
                  <a:cubicBezTo>
                    <a:pt x="1323" y="1"/>
                    <a:pt x="859" y="210"/>
                    <a:pt x="550" y="603"/>
                  </a:cubicBezTo>
                  <a:cubicBezTo>
                    <a:pt x="1" y="1282"/>
                    <a:pt x="131" y="2279"/>
                    <a:pt x="810" y="2813"/>
                  </a:cubicBezTo>
                  <a:cubicBezTo>
                    <a:pt x="1098" y="3047"/>
                    <a:pt x="1444" y="3160"/>
                    <a:pt x="1788" y="3160"/>
                  </a:cubicBezTo>
                  <a:cubicBezTo>
                    <a:pt x="2253" y="3160"/>
                    <a:pt x="2713" y="2952"/>
                    <a:pt x="3021" y="2553"/>
                  </a:cubicBezTo>
                  <a:cubicBezTo>
                    <a:pt x="3570" y="1874"/>
                    <a:pt x="3454" y="877"/>
                    <a:pt x="2760" y="343"/>
                  </a:cubicBezTo>
                  <a:cubicBezTo>
                    <a:pt x="2474" y="111"/>
                    <a:pt x="2132" y="1"/>
                    <a:pt x="179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2" name="Google Shape;4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43662" y="-289387"/>
            <a:ext cx="1658774" cy="16587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" name="Google Shape;43;p3"/>
          <p:cNvGrpSpPr/>
          <p:nvPr/>
        </p:nvGrpSpPr>
        <p:grpSpPr>
          <a:xfrm>
            <a:off x="-1305312" y="-659699"/>
            <a:ext cx="6889366" cy="6783847"/>
            <a:chOff x="-1305312" y="-659699"/>
            <a:chExt cx="6889366" cy="6783847"/>
          </a:xfrm>
        </p:grpSpPr>
        <p:pic>
          <p:nvPicPr>
            <p:cNvPr id="44" name="Google Shape;44;p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2699969">
              <a:off x="-904551" y="3788392"/>
              <a:ext cx="1935005" cy="19350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45;p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5400009">
              <a:off x="4202123" y="-659700"/>
              <a:ext cx="1381928" cy="138193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951" y="0"/>
            <a:ext cx="91381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1"/>
          <p:cNvSpPr txBox="1"/>
          <p:nvPr>
            <p:ph type="ctrTitle"/>
          </p:nvPr>
        </p:nvSpPr>
        <p:spPr>
          <a:xfrm>
            <a:off x="943791" y="573100"/>
            <a:ext cx="3034500" cy="99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21"/>
          <p:cNvSpPr txBox="1"/>
          <p:nvPr>
            <p:ph idx="1" type="subTitle"/>
          </p:nvPr>
        </p:nvSpPr>
        <p:spPr>
          <a:xfrm>
            <a:off x="943700" y="1494700"/>
            <a:ext cx="3034500" cy="9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274" name="Google Shape;274;p21"/>
          <p:cNvGrpSpPr/>
          <p:nvPr/>
        </p:nvGrpSpPr>
        <p:grpSpPr>
          <a:xfrm>
            <a:off x="1808188" y="-1118775"/>
            <a:ext cx="8501812" cy="5808387"/>
            <a:chOff x="1808188" y="-1118775"/>
            <a:chExt cx="8501812" cy="5808387"/>
          </a:xfrm>
        </p:grpSpPr>
        <p:pic>
          <p:nvPicPr>
            <p:cNvPr id="275" name="Google Shape;275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08188" y="-1118775"/>
              <a:ext cx="1658774" cy="16587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6" name="Google Shape;276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547375" y="2926987"/>
              <a:ext cx="1762624" cy="17626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7" name="Google Shape;277;p21"/>
          <p:cNvGrpSpPr/>
          <p:nvPr/>
        </p:nvGrpSpPr>
        <p:grpSpPr>
          <a:xfrm>
            <a:off x="154952" y="138565"/>
            <a:ext cx="8670586" cy="5620252"/>
            <a:chOff x="154952" y="138565"/>
            <a:chExt cx="8670586" cy="5620252"/>
          </a:xfrm>
        </p:grpSpPr>
        <p:grpSp>
          <p:nvGrpSpPr>
            <p:cNvPr id="278" name="Google Shape;278;p21"/>
            <p:cNvGrpSpPr/>
            <p:nvPr/>
          </p:nvGrpSpPr>
          <p:grpSpPr>
            <a:xfrm>
              <a:off x="154952" y="4646607"/>
              <a:ext cx="832550" cy="460854"/>
              <a:chOff x="1670357" y="644177"/>
              <a:chExt cx="517112" cy="286244"/>
            </a:xfrm>
          </p:grpSpPr>
          <p:sp>
            <p:nvSpPr>
              <p:cNvPr id="279" name="Google Shape;279;p21"/>
              <p:cNvSpPr/>
              <p:nvPr/>
            </p:nvSpPr>
            <p:spPr>
              <a:xfrm>
                <a:off x="1694099" y="667694"/>
                <a:ext cx="475426" cy="249043"/>
              </a:xfrm>
              <a:custGeom>
                <a:rect b="b" l="l" r="r" t="t"/>
                <a:pathLst>
                  <a:path extrusionOk="0" h="12716" w="24275">
                    <a:moveTo>
                      <a:pt x="23711" y="231"/>
                    </a:moveTo>
                    <a:lnTo>
                      <a:pt x="4466" y="8193"/>
                    </a:lnTo>
                    <a:lnTo>
                      <a:pt x="2948" y="6401"/>
                    </a:lnTo>
                    <a:lnTo>
                      <a:pt x="23711" y="231"/>
                    </a:lnTo>
                    <a:close/>
                    <a:moveTo>
                      <a:pt x="4451" y="8265"/>
                    </a:moveTo>
                    <a:lnTo>
                      <a:pt x="8107" y="12585"/>
                    </a:lnTo>
                    <a:lnTo>
                      <a:pt x="174" y="10042"/>
                    </a:lnTo>
                    <a:lnTo>
                      <a:pt x="4451" y="8265"/>
                    </a:lnTo>
                    <a:close/>
                    <a:moveTo>
                      <a:pt x="24260" y="0"/>
                    </a:moveTo>
                    <a:lnTo>
                      <a:pt x="2891" y="6358"/>
                    </a:lnTo>
                    <a:lnTo>
                      <a:pt x="2847" y="6372"/>
                    </a:lnTo>
                    <a:lnTo>
                      <a:pt x="4408" y="8222"/>
                    </a:lnTo>
                    <a:lnTo>
                      <a:pt x="1" y="10042"/>
                    </a:lnTo>
                    <a:lnTo>
                      <a:pt x="8294" y="12715"/>
                    </a:lnTo>
                    <a:lnTo>
                      <a:pt x="8294" y="12715"/>
                    </a:lnTo>
                    <a:lnTo>
                      <a:pt x="4509" y="8250"/>
                    </a:lnTo>
                    <a:lnTo>
                      <a:pt x="24275" y="58"/>
                    </a:lnTo>
                    <a:lnTo>
                      <a:pt x="24260" y="0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" name="Google Shape;280;p21"/>
              <p:cNvSpPr/>
              <p:nvPr/>
            </p:nvSpPr>
            <p:spPr>
              <a:xfrm>
                <a:off x="1721737" y="769477"/>
                <a:ext cx="51363" cy="45479"/>
              </a:xfrm>
              <a:custGeom>
                <a:rect b="b" l="l" r="r" t="t"/>
                <a:pathLst>
                  <a:path extrusionOk="0" h="3161" w="3570">
                    <a:moveTo>
                      <a:pt x="1791" y="1"/>
                    </a:moveTo>
                    <a:cubicBezTo>
                      <a:pt x="1323" y="1"/>
                      <a:pt x="859" y="210"/>
                      <a:pt x="550" y="603"/>
                    </a:cubicBezTo>
                    <a:cubicBezTo>
                      <a:pt x="1" y="1282"/>
                      <a:pt x="131" y="2279"/>
                      <a:pt x="810" y="2813"/>
                    </a:cubicBezTo>
                    <a:cubicBezTo>
                      <a:pt x="1098" y="3047"/>
                      <a:pt x="1444" y="3160"/>
                      <a:pt x="1788" y="3160"/>
                    </a:cubicBezTo>
                    <a:cubicBezTo>
                      <a:pt x="2253" y="3160"/>
                      <a:pt x="2713" y="2952"/>
                      <a:pt x="3021" y="2553"/>
                    </a:cubicBezTo>
                    <a:cubicBezTo>
                      <a:pt x="3570" y="1874"/>
                      <a:pt x="3454" y="877"/>
                      <a:pt x="2760" y="343"/>
                    </a:cubicBezTo>
                    <a:cubicBezTo>
                      <a:pt x="2474" y="111"/>
                      <a:pt x="2132" y="1"/>
                      <a:pt x="1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21"/>
              <p:cNvSpPr/>
              <p:nvPr/>
            </p:nvSpPr>
            <p:spPr>
              <a:xfrm>
                <a:off x="2136105" y="644177"/>
                <a:ext cx="51363" cy="45479"/>
              </a:xfrm>
              <a:custGeom>
                <a:rect b="b" l="l" r="r" t="t"/>
                <a:pathLst>
                  <a:path extrusionOk="0" h="3161" w="3570">
                    <a:moveTo>
                      <a:pt x="1791" y="1"/>
                    </a:moveTo>
                    <a:cubicBezTo>
                      <a:pt x="1323" y="1"/>
                      <a:pt x="859" y="210"/>
                      <a:pt x="550" y="603"/>
                    </a:cubicBezTo>
                    <a:cubicBezTo>
                      <a:pt x="1" y="1282"/>
                      <a:pt x="131" y="2279"/>
                      <a:pt x="810" y="2813"/>
                    </a:cubicBezTo>
                    <a:cubicBezTo>
                      <a:pt x="1098" y="3047"/>
                      <a:pt x="1444" y="3160"/>
                      <a:pt x="1788" y="3160"/>
                    </a:cubicBezTo>
                    <a:cubicBezTo>
                      <a:pt x="2253" y="3160"/>
                      <a:pt x="2713" y="2952"/>
                      <a:pt x="3021" y="2553"/>
                    </a:cubicBezTo>
                    <a:cubicBezTo>
                      <a:pt x="3570" y="1874"/>
                      <a:pt x="3454" y="877"/>
                      <a:pt x="2760" y="343"/>
                    </a:cubicBezTo>
                    <a:cubicBezTo>
                      <a:pt x="2474" y="111"/>
                      <a:pt x="2132" y="1"/>
                      <a:pt x="1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21"/>
              <p:cNvSpPr/>
              <p:nvPr/>
            </p:nvSpPr>
            <p:spPr>
              <a:xfrm>
                <a:off x="1820800" y="884943"/>
                <a:ext cx="51363" cy="45479"/>
              </a:xfrm>
              <a:custGeom>
                <a:rect b="b" l="l" r="r" t="t"/>
                <a:pathLst>
                  <a:path extrusionOk="0" h="3161" w="3570">
                    <a:moveTo>
                      <a:pt x="1791" y="1"/>
                    </a:moveTo>
                    <a:cubicBezTo>
                      <a:pt x="1323" y="1"/>
                      <a:pt x="859" y="210"/>
                      <a:pt x="550" y="603"/>
                    </a:cubicBezTo>
                    <a:cubicBezTo>
                      <a:pt x="1" y="1282"/>
                      <a:pt x="131" y="2279"/>
                      <a:pt x="810" y="2813"/>
                    </a:cubicBezTo>
                    <a:cubicBezTo>
                      <a:pt x="1098" y="3047"/>
                      <a:pt x="1444" y="3160"/>
                      <a:pt x="1788" y="3160"/>
                    </a:cubicBezTo>
                    <a:cubicBezTo>
                      <a:pt x="2253" y="3160"/>
                      <a:pt x="2713" y="2952"/>
                      <a:pt x="3021" y="2553"/>
                    </a:cubicBezTo>
                    <a:cubicBezTo>
                      <a:pt x="3570" y="1874"/>
                      <a:pt x="3454" y="877"/>
                      <a:pt x="2760" y="343"/>
                    </a:cubicBezTo>
                    <a:cubicBezTo>
                      <a:pt x="2474" y="111"/>
                      <a:pt x="2132" y="1"/>
                      <a:pt x="1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p21"/>
              <p:cNvSpPr/>
              <p:nvPr/>
            </p:nvSpPr>
            <p:spPr>
              <a:xfrm>
                <a:off x="1670357" y="839475"/>
                <a:ext cx="51363" cy="45479"/>
              </a:xfrm>
              <a:custGeom>
                <a:rect b="b" l="l" r="r" t="t"/>
                <a:pathLst>
                  <a:path extrusionOk="0" h="3161" w="3570">
                    <a:moveTo>
                      <a:pt x="1791" y="1"/>
                    </a:moveTo>
                    <a:cubicBezTo>
                      <a:pt x="1323" y="1"/>
                      <a:pt x="859" y="210"/>
                      <a:pt x="550" y="603"/>
                    </a:cubicBezTo>
                    <a:cubicBezTo>
                      <a:pt x="1" y="1282"/>
                      <a:pt x="131" y="2279"/>
                      <a:pt x="810" y="2813"/>
                    </a:cubicBezTo>
                    <a:cubicBezTo>
                      <a:pt x="1098" y="3047"/>
                      <a:pt x="1444" y="3160"/>
                      <a:pt x="1788" y="3160"/>
                    </a:cubicBezTo>
                    <a:cubicBezTo>
                      <a:pt x="2253" y="3160"/>
                      <a:pt x="2713" y="2952"/>
                      <a:pt x="3021" y="2553"/>
                    </a:cubicBezTo>
                    <a:cubicBezTo>
                      <a:pt x="3570" y="1874"/>
                      <a:pt x="3454" y="877"/>
                      <a:pt x="2760" y="343"/>
                    </a:cubicBezTo>
                    <a:cubicBezTo>
                      <a:pt x="2474" y="111"/>
                      <a:pt x="2132" y="1"/>
                      <a:pt x="1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4" name="Google Shape;284;p21"/>
            <p:cNvGrpSpPr/>
            <p:nvPr/>
          </p:nvGrpSpPr>
          <p:grpSpPr>
            <a:xfrm flipH="1" rot="10604171">
              <a:off x="5390335" y="4519980"/>
              <a:ext cx="2187635" cy="1177518"/>
              <a:chOff x="2574022" y="3543388"/>
              <a:chExt cx="1416950" cy="762688"/>
            </a:xfrm>
          </p:grpSpPr>
          <p:sp>
            <p:nvSpPr>
              <p:cNvPr id="285" name="Google Shape;285;p21"/>
              <p:cNvSpPr/>
              <p:nvPr/>
            </p:nvSpPr>
            <p:spPr>
              <a:xfrm>
                <a:off x="2615770" y="3567939"/>
                <a:ext cx="1341612" cy="700379"/>
              </a:xfrm>
              <a:custGeom>
                <a:rect b="b" l="l" r="r" t="t"/>
                <a:pathLst>
                  <a:path extrusionOk="0" h="35761" w="68502">
                    <a:moveTo>
                      <a:pt x="68227" y="174"/>
                    </a:moveTo>
                    <a:lnTo>
                      <a:pt x="44907" y="23046"/>
                    </a:lnTo>
                    <a:lnTo>
                      <a:pt x="22988" y="35689"/>
                    </a:lnTo>
                    <a:lnTo>
                      <a:pt x="174" y="28349"/>
                    </a:lnTo>
                    <a:lnTo>
                      <a:pt x="68227" y="174"/>
                    </a:lnTo>
                    <a:close/>
                    <a:moveTo>
                      <a:pt x="68502" y="0"/>
                    </a:moveTo>
                    <a:lnTo>
                      <a:pt x="87" y="28334"/>
                    </a:lnTo>
                    <a:lnTo>
                      <a:pt x="0" y="28363"/>
                    </a:lnTo>
                    <a:lnTo>
                      <a:pt x="22974" y="35746"/>
                    </a:lnTo>
                    <a:lnTo>
                      <a:pt x="22988" y="35761"/>
                    </a:lnTo>
                    <a:lnTo>
                      <a:pt x="44936" y="23089"/>
                    </a:lnTo>
                    <a:lnTo>
                      <a:pt x="68386" y="101"/>
                    </a:lnTo>
                    <a:lnTo>
                      <a:pt x="68502" y="0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p21"/>
              <p:cNvSpPr/>
              <p:nvPr/>
            </p:nvSpPr>
            <p:spPr>
              <a:xfrm>
                <a:off x="3901651" y="3543388"/>
                <a:ext cx="89321" cy="79063"/>
              </a:xfrm>
              <a:custGeom>
                <a:rect b="b" l="l" r="r" t="t"/>
                <a:pathLst>
                  <a:path extrusionOk="0" h="3160" w="3570">
                    <a:moveTo>
                      <a:pt x="1775" y="1"/>
                    </a:moveTo>
                    <a:cubicBezTo>
                      <a:pt x="1310" y="1"/>
                      <a:pt x="851" y="208"/>
                      <a:pt x="535" y="607"/>
                    </a:cubicBezTo>
                    <a:cubicBezTo>
                      <a:pt x="0" y="1286"/>
                      <a:pt x="116" y="2283"/>
                      <a:pt x="809" y="2818"/>
                    </a:cubicBezTo>
                    <a:cubicBezTo>
                      <a:pt x="1095" y="3049"/>
                      <a:pt x="1438" y="3160"/>
                      <a:pt x="1779" y="3160"/>
                    </a:cubicBezTo>
                    <a:cubicBezTo>
                      <a:pt x="2246" y="3160"/>
                      <a:pt x="2711" y="2951"/>
                      <a:pt x="3020" y="2558"/>
                    </a:cubicBezTo>
                    <a:cubicBezTo>
                      <a:pt x="3569" y="1879"/>
                      <a:pt x="3439" y="882"/>
                      <a:pt x="2760" y="347"/>
                    </a:cubicBezTo>
                    <a:cubicBezTo>
                      <a:pt x="2465" y="114"/>
                      <a:pt x="2119" y="1"/>
                      <a:pt x="17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21"/>
              <p:cNvSpPr/>
              <p:nvPr/>
            </p:nvSpPr>
            <p:spPr>
              <a:xfrm>
                <a:off x="2574022" y="4075908"/>
                <a:ext cx="89321" cy="79088"/>
              </a:xfrm>
              <a:custGeom>
                <a:rect b="b" l="l" r="r" t="t"/>
                <a:pathLst>
                  <a:path extrusionOk="0" h="3161" w="3570">
                    <a:moveTo>
                      <a:pt x="1791" y="1"/>
                    </a:moveTo>
                    <a:cubicBezTo>
                      <a:pt x="1323" y="1"/>
                      <a:pt x="859" y="210"/>
                      <a:pt x="550" y="603"/>
                    </a:cubicBezTo>
                    <a:cubicBezTo>
                      <a:pt x="1" y="1282"/>
                      <a:pt x="131" y="2279"/>
                      <a:pt x="810" y="2813"/>
                    </a:cubicBezTo>
                    <a:cubicBezTo>
                      <a:pt x="1098" y="3047"/>
                      <a:pt x="1444" y="3160"/>
                      <a:pt x="1788" y="3160"/>
                    </a:cubicBezTo>
                    <a:cubicBezTo>
                      <a:pt x="2253" y="3160"/>
                      <a:pt x="2713" y="2952"/>
                      <a:pt x="3021" y="2553"/>
                    </a:cubicBezTo>
                    <a:cubicBezTo>
                      <a:pt x="3570" y="1874"/>
                      <a:pt x="3454" y="877"/>
                      <a:pt x="2760" y="343"/>
                    </a:cubicBezTo>
                    <a:cubicBezTo>
                      <a:pt x="2474" y="111"/>
                      <a:pt x="2132" y="1"/>
                      <a:pt x="1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21"/>
              <p:cNvSpPr/>
              <p:nvPr/>
            </p:nvSpPr>
            <p:spPr>
              <a:xfrm>
                <a:off x="3026501" y="4227013"/>
                <a:ext cx="89321" cy="79063"/>
              </a:xfrm>
              <a:custGeom>
                <a:rect b="b" l="l" r="r" t="t"/>
                <a:pathLst>
                  <a:path extrusionOk="0" h="3160" w="3570">
                    <a:moveTo>
                      <a:pt x="1775" y="1"/>
                    </a:moveTo>
                    <a:cubicBezTo>
                      <a:pt x="1310" y="1"/>
                      <a:pt x="851" y="208"/>
                      <a:pt x="535" y="607"/>
                    </a:cubicBezTo>
                    <a:cubicBezTo>
                      <a:pt x="0" y="1286"/>
                      <a:pt x="116" y="2283"/>
                      <a:pt x="809" y="2818"/>
                    </a:cubicBezTo>
                    <a:cubicBezTo>
                      <a:pt x="1095" y="3049"/>
                      <a:pt x="1438" y="3160"/>
                      <a:pt x="1779" y="3160"/>
                    </a:cubicBezTo>
                    <a:cubicBezTo>
                      <a:pt x="2246" y="3160"/>
                      <a:pt x="2711" y="2951"/>
                      <a:pt x="3020" y="2558"/>
                    </a:cubicBezTo>
                    <a:cubicBezTo>
                      <a:pt x="3569" y="1879"/>
                      <a:pt x="3439" y="882"/>
                      <a:pt x="2760" y="347"/>
                    </a:cubicBezTo>
                    <a:cubicBezTo>
                      <a:pt x="2465" y="114"/>
                      <a:pt x="2119" y="1"/>
                      <a:pt x="17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21"/>
              <p:cNvSpPr/>
              <p:nvPr/>
            </p:nvSpPr>
            <p:spPr>
              <a:xfrm>
                <a:off x="3468163" y="3951363"/>
                <a:ext cx="89321" cy="79063"/>
              </a:xfrm>
              <a:custGeom>
                <a:rect b="b" l="l" r="r" t="t"/>
                <a:pathLst>
                  <a:path extrusionOk="0" h="3160" w="3570">
                    <a:moveTo>
                      <a:pt x="1775" y="1"/>
                    </a:moveTo>
                    <a:cubicBezTo>
                      <a:pt x="1310" y="1"/>
                      <a:pt x="851" y="208"/>
                      <a:pt x="535" y="607"/>
                    </a:cubicBezTo>
                    <a:cubicBezTo>
                      <a:pt x="0" y="1286"/>
                      <a:pt x="116" y="2283"/>
                      <a:pt x="809" y="2818"/>
                    </a:cubicBezTo>
                    <a:cubicBezTo>
                      <a:pt x="1095" y="3049"/>
                      <a:pt x="1438" y="3160"/>
                      <a:pt x="1779" y="3160"/>
                    </a:cubicBezTo>
                    <a:cubicBezTo>
                      <a:pt x="2246" y="3160"/>
                      <a:pt x="2711" y="2951"/>
                      <a:pt x="3020" y="2558"/>
                    </a:cubicBezTo>
                    <a:cubicBezTo>
                      <a:pt x="3569" y="1879"/>
                      <a:pt x="3439" y="882"/>
                      <a:pt x="2760" y="347"/>
                    </a:cubicBezTo>
                    <a:cubicBezTo>
                      <a:pt x="2465" y="114"/>
                      <a:pt x="2119" y="1"/>
                      <a:pt x="17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0" name="Google Shape;290;p21"/>
            <p:cNvGrpSpPr/>
            <p:nvPr/>
          </p:nvGrpSpPr>
          <p:grpSpPr>
            <a:xfrm>
              <a:off x="8029518" y="138565"/>
              <a:ext cx="796021" cy="498070"/>
              <a:chOff x="3382743" y="230815"/>
              <a:chExt cx="796021" cy="498070"/>
            </a:xfrm>
          </p:grpSpPr>
          <p:sp>
            <p:nvSpPr>
              <p:cNvPr id="291" name="Google Shape;291;p21"/>
              <p:cNvSpPr/>
              <p:nvPr/>
            </p:nvSpPr>
            <p:spPr>
              <a:xfrm>
                <a:off x="3406416" y="255097"/>
                <a:ext cx="748774" cy="457604"/>
              </a:xfrm>
              <a:custGeom>
                <a:rect b="b" l="l" r="r" t="t"/>
                <a:pathLst>
                  <a:path extrusionOk="0" h="23365" w="38232">
                    <a:moveTo>
                      <a:pt x="37856" y="102"/>
                    </a:moveTo>
                    <a:lnTo>
                      <a:pt x="3265" y="14435"/>
                    </a:lnTo>
                    <a:lnTo>
                      <a:pt x="477" y="3223"/>
                    </a:lnTo>
                    <a:lnTo>
                      <a:pt x="37856" y="102"/>
                    </a:lnTo>
                    <a:close/>
                    <a:moveTo>
                      <a:pt x="3222" y="14522"/>
                    </a:moveTo>
                    <a:lnTo>
                      <a:pt x="5361" y="23076"/>
                    </a:lnTo>
                    <a:lnTo>
                      <a:pt x="101" y="15808"/>
                    </a:lnTo>
                    <a:lnTo>
                      <a:pt x="3222" y="14522"/>
                    </a:lnTo>
                    <a:close/>
                    <a:moveTo>
                      <a:pt x="38231" y="1"/>
                    </a:moveTo>
                    <a:lnTo>
                      <a:pt x="434" y="3165"/>
                    </a:lnTo>
                    <a:lnTo>
                      <a:pt x="405" y="3180"/>
                    </a:lnTo>
                    <a:lnTo>
                      <a:pt x="3208" y="14450"/>
                    </a:lnTo>
                    <a:lnTo>
                      <a:pt x="0" y="15793"/>
                    </a:lnTo>
                    <a:lnTo>
                      <a:pt x="5491" y="23365"/>
                    </a:lnTo>
                    <a:lnTo>
                      <a:pt x="3280" y="14493"/>
                    </a:lnTo>
                    <a:lnTo>
                      <a:pt x="38058" y="73"/>
                    </a:lnTo>
                    <a:lnTo>
                      <a:pt x="38231" y="1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" name="Google Shape;292;p21"/>
              <p:cNvSpPr/>
              <p:nvPr/>
            </p:nvSpPr>
            <p:spPr>
              <a:xfrm>
                <a:off x="4127400" y="230815"/>
                <a:ext cx="51363" cy="45479"/>
              </a:xfrm>
              <a:custGeom>
                <a:rect b="b" l="l" r="r" t="t"/>
                <a:pathLst>
                  <a:path extrusionOk="0" h="3161" w="3570">
                    <a:moveTo>
                      <a:pt x="1791" y="1"/>
                    </a:moveTo>
                    <a:cubicBezTo>
                      <a:pt x="1323" y="1"/>
                      <a:pt x="859" y="210"/>
                      <a:pt x="550" y="603"/>
                    </a:cubicBezTo>
                    <a:cubicBezTo>
                      <a:pt x="1" y="1282"/>
                      <a:pt x="131" y="2279"/>
                      <a:pt x="810" y="2813"/>
                    </a:cubicBezTo>
                    <a:cubicBezTo>
                      <a:pt x="1098" y="3047"/>
                      <a:pt x="1444" y="3160"/>
                      <a:pt x="1788" y="3160"/>
                    </a:cubicBezTo>
                    <a:cubicBezTo>
                      <a:pt x="2253" y="3160"/>
                      <a:pt x="2713" y="2952"/>
                      <a:pt x="3021" y="2553"/>
                    </a:cubicBezTo>
                    <a:cubicBezTo>
                      <a:pt x="3570" y="1874"/>
                      <a:pt x="3454" y="877"/>
                      <a:pt x="2760" y="343"/>
                    </a:cubicBezTo>
                    <a:cubicBezTo>
                      <a:pt x="2474" y="111"/>
                      <a:pt x="2132" y="1"/>
                      <a:pt x="1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" name="Google Shape;293;p21"/>
              <p:cNvSpPr/>
              <p:nvPr/>
            </p:nvSpPr>
            <p:spPr>
              <a:xfrm>
                <a:off x="3382743" y="540011"/>
                <a:ext cx="51363" cy="45479"/>
              </a:xfrm>
              <a:custGeom>
                <a:rect b="b" l="l" r="r" t="t"/>
                <a:pathLst>
                  <a:path extrusionOk="0" h="3161" w="3570">
                    <a:moveTo>
                      <a:pt x="1791" y="1"/>
                    </a:moveTo>
                    <a:cubicBezTo>
                      <a:pt x="1323" y="1"/>
                      <a:pt x="859" y="210"/>
                      <a:pt x="550" y="603"/>
                    </a:cubicBezTo>
                    <a:cubicBezTo>
                      <a:pt x="1" y="1282"/>
                      <a:pt x="131" y="2279"/>
                      <a:pt x="810" y="2813"/>
                    </a:cubicBezTo>
                    <a:cubicBezTo>
                      <a:pt x="1098" y="3047"/>
                      <a:pt x="1444" y="3160"/>
                      <a:pt x="1788" y="3160"/>
                    </a:cubicBezTo>
                    <a:cubicBezTo>
                      <a:pt x="2253" y="3160"/>
                      <a:pt x="2713" y="2952"/>
                      <a:pt x="3021" y="2553"/>
                    </a:cubicBezTo>
                    <a:cubicBezTo>
                      <a:pt x="3570" y="1874"/>
                      <a:pt x="3454" y="877"/>
                      <a:pt x="2760" y="343"/>
                    </a:cubicBezTo>
                    <a:cubicBezTo>
                      <a:pt x="2474" y="111"/>
                      <a:pt x="2132" y="1"/>
                      <a:pt x="1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" name="Google Shape;294;p21"/>
              <p:cNvSpPr/>
              <p:nvPr/>
            </p:nvSpPr>
            <p:spPr>
              <a:xfrm>
                <a:off x="3444697" y="517262"/>
                <a:ext cx="51363" cy="45479"/>
              </a:xfrm>
              <a:custGeom>
                <a:rect b="b" l="l" r="r" t="t"/>
                <a:pathLst>
                  <a:path extrusionOk="0" h="3161" w="3570">
                    <a:moveTo>
                      <a:pt x="1791" y="1"/>
                    </a:moveTo>
                    <a:cubicBezTo>
                      <a:pt x="1323" y="1"/>
                      <a:pt x="859" y="210"/>
                      <a:pt x="550" y="603"/>
                    </a:cubicBezTo>
                    <a:cubicBezTo>
                      <a:pt x="1" y="1282"/>
                      <a:pt x="131" y="2279"/>
                      <a:pt x="810" y="2813"/>
                    </a:cubicBezTo>
                    <a:cubicBezTo>
                      <a:pt x="1098" y="3047"/>
                      <a:pt x="1444" y="3160"/>
                      <a:pt x="1788" y="3160"/>
                    </a:cubicBezTo>
                    <a:cubicBezTo>
                      <a:pt x="2253" y="3160"/>
                      <a:pt x="2713" y="2952"/>
                      <a:pt x="3021" y="2553"/>
                    </a:cubicBezTo>
                    <a:cubicBezTo>
                      <a:pt x="3570" y="1874"/>
                      <a:pt x="3454" y="877"/>
                      <a:pt x="2760" y="343"/>
                    </a:cubicBezTo>
                    <a:cubicBezTo>
                      <a:pt x="2474" y="111"/>
                      <a:pt x="2132" y="1"/>
                      <a:pt x="1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" name="Google Shape;295;p21"/>
              <p:cNvSpPr/>
              <p:nvPr/>
            </p:nvSpPr>
            <p:spPr>
              <a:xfrm>
                <a:off x="3479837" y="683405"/>
                <a:ext cx="51363" cy="45479"/>
              </a:xfrm>
              <a:custGeom>
                <a:rect b="b" l="l" r="r" t="t"/>
                <a:pathLst>
                  <a:path extrusionOk="0" h="3161" w="3570">
                    <a:moveTo>
                      <a:pt x="1791" y="1"/>
                    </a:moveTo>
                    <a:cubicBezTo>
                      <a:pt x="1323" y="1"/>
                      <a:pt x="859" y="210"/>
                      <a:pt x="550" y="603"/>
                    </a:cubicBezTo>
                    <a:cubicBezTo>
                      <a:pt x="1" y="1282"/>
                      <a:pt x="131" y="2279"/>
                      <a:pt x="810" y="2813"/>
                    </a:cubicBezTo>
                    <a:cubicBezTo>
                      <a:pt x="1098" y="3047"/>
                      <a:pt x="1444" y="3160"/>
                      <a:pt x="1788" y="3160"/>
                    </a:cubicBezTo>
                    <a:cubicBezTo>
                      <a:pt x="2253" y="3160"/>
                      <a:pt x="2713" y="2952"/>
                      <a:pt x="3021" y="2553"/>
                    </a:cubicBezTo>
                    <a:cubicBezTo>
                      <a:pt x="3570" y="1874"/>
                      <a:pt x="3454" y="877"/>
                      <a:pt x="2760" y="343"/>
                    </a:cubicBezTo>
                    <a:cubicBezTo>
                      <a:pt x="2474" y="111"/>
                      <a:pt x="2132" y="1"/>
                      <a:pt x="1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" name="Google Shape;296;p21"/>
              <p:cNvSpPr/>
              <p:nvPr/>
            </p:nvSpPr>
            <p:spPr>
              <a:xfrm>
                <a:off x="3389669" y="299262"/>
                <a:ext cx="51363" cy="45479"/>
              </a:xfrm>
              <a:custGeom>
                <a:rect b="b" l="l" r="r" t="t"/>
                <a:pathLst>
                  <a:path extrusionOk="0" h="3161" w="3570">
                    <a:moveTo>
                      <a:pt x="1791" y="1"/>
                    </a:moveTo>
                    <a:cubicBezTo>
                      <a:pt x="1323" y="1"/>
                      <a:pt x="859" y="210"/>
                      <a:pt x="550" y="603"/>
                    </a:cubicBezTo>
                    <a:cubicBezTo>
                      <a:pt x="1" y="1282"/>
                      <a:pt x="131" y="2279"/>
                      <a:pt x="810" y="2813"/>
                    </a:cubicBezTo>
                    <a:cubicBezTo>
                      <a:pt x="1098" y="3047"/>
                      <a:pt x="1444" y="3160"/>
                      <a:pt x="1788" y="3160"/>
                    </a:cubicBezTo>
                    <a:cubicBezTo>
                      <a:pt x="2253" y="3160"/>
                      <a:pt x="2713" y="2952"/>
                      <a:pt x="3021" y="2553"/>
                    </a:cubicBezTo>
                    <a:cubicBezTo>
                      <a:pt x="3570" y="1874"/>
                      <a:pt x="3454" y="877"/>
                      <a:pt x="2760" y="343"/>
                    </a:cubicBezTo>
                    <a:cubicBezTo>
                      <a:pt x="2474" y="111"/>
                      <a:pt x="2132" y="1"/>
                      <a:pt x="1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7" name="Google Shape;297;p21"/>
          <p:cNvGrpSpPr/>
          <p:nvPr/>
        </p:nvGrpSpPr>
        <p:grpSpPr>
          <a:xfrm>
            <a:off x="-1684636" y="-1449575"/>
            <a:ext cx="11932199" cy="8046402"/>
            <a:chOff x="-1684636" y="-1449575"/>
            <a:chExt cx="11932199" cy="8046402"/>
          </a:xfrm>
        </p:grpSpPr>
        <p:pic>
          <p:nvPicPr>
            <p:cNvPr id="298" name="Google Shape;298;p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2700004">
              <a:off x="-1218524" y="3880115"/>
              <a:ext cx="2250599" cy="225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9" name="Google Shape;299;p2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 rot="2700000">
              <a:off x="7530850" y="-983461"/>
              <a:ext cx="2250598" cy="22505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0" name="Google Shape;300;p21"/>
          <p:cNvSpPr txBox="1"/>
          <p:nvPr/>
        </p:nvSpPr>
        <p:spPr>
          <a:xfrm>
            <a:off x="943703" y="3602600"/>
            <a:ext cx="3034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CREDITS:</a:t>
            </a:r>
            <a:r>
              <a:rPr lang="en" sz="10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 This presentation template was created by </a:t>
            </a:r>
            <a:r>
              <a:rPr b="1" lang="en" sz="1000" u="sng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1" lang="en" sz="1000" u="sng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,</a:t>
            </a:r>
            <a:r>
              <a:rPr b="1" lang="en" sz="10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 </a:t>
            </a:r>
            <a:r>
              <a:rPr lang="en" sz="10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including icons by </a:t>
            </a:r>
            <a:r>
              <a:rPr b="1" lang="en" sz="1000" u="sng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0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 </a:t>
            </a:r>
            <a:r>
              <a:rPr lang="en" sz="10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rPr>
              <a:t>and infographics &amp; images by </a:t>
            </a:r>
            <a:r>
              <a:rPr b="1" lang="en" sz="1000" u="sng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000" u="sng">
              <a:solidFill>
                <a:schemeClr val="dk1"/>
              </a:solidFill>
              <a:highlight>
                <a:srgbClr val="DFDEFC"/>
              </a:highlight>
              <a:latin typeface="Hind Siliguri"/>
              <a:ea typeface="Hind Siliguri"/>
              <a:cs typeface="Hind Siliguri"/>
              <a:sym typeface="Hind Siligu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51" y="0"/>
            <a:ext cx="91381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951" y="0"/>
            <a:ext cx="913819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76270" y="-1570442"/>
            <a:ext cx="3136851" cy="313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3701" y="-585299"/>
            <a:ext cx="2250599" cy="225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126649" y="3478201"/>
            <a:ext cx="2250596" cy="2250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03701" y="3706801"/>
            <a:ext cx="2250599" cy="225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99613" y="-289387"/>
            <a:ext cx="1658774" cy="16587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0" name="Google Shape;310;p23"/>
          <p:cNvGrpSpPr/>
          <p:nvPr/>
        </p:nvGrpSpPr>
        <p:grpSpPr>
          <a:xfrm rot="899960">
            <a:off x="3714605" y="-330872"/>
            <a:ext cx="1629701" cy="1077901"/>
            <a:chOff x="837247" y="2153338"/>
            <a:chExt cx="1629750" cy="1077934"/>
          </a:xfrm>
        </p:grpSpPr>
        <p:sp>
          <p:nvSpPr>
            <p:cNvPr id="311" name="Google Shape;311;p23"/>
            <p:cNvSpPr/>
            <p:nvPr/>
          </p:nvSpPr>
          <p:spPr>
            <a:xfrm>
              <a:off x="861963" y="2194067"/>
              <a:ext cx="1567615" cy="1014814"/>
            </a:xfrm>
            <a:custGeom>
              <a:rect b="b" l="l" r="r" t="t"/>
              <a:pathLst>
                <a:path extrusionOk="0" h="31008" w="47899">
                  <a:moveTo>
                    <a:pt x="47711" y="188"/>
                  </a:moveTo>
                  <a:lnTo>
                    <a:pt x="39793" y="13654"/>
                  </a:lnTo>
                  <a:lnTo>
                    <a:pt x="31860" y="10432"/>
                  </a:lnTo>
                  <a:lnTo>
                    <a:pt x="47711" y="188"/>
                  </a:lnTo>
                  <a:close/>
                  <a:moveTo>
                    <a:pt x="21414" y="6257"/>
                  </a:moveTo>
                  <a:lnTo>
                    <a:pt x="31730" y="10447"/>
                  </a:lnTo>
                  <a:lnTo>
                    <a:pt x="319" y="30733"/>
                  </a:lnTo>
                  <a:lnTo>
                    <a:pt x="319" y="30733"/>
                  </a:lnTo>
                  <a:lnTo>
                    <a:pt x="21414" y="6257"/>
                  </a:lnTo>
                  <a:close/>
                  <a:moveTo>
                    <a:pt x="47898" y="0"/>
                  </a:moveTo>
                  <a:lnTo>
                    <a:pt x="31788" y="10403"/>
                  </a:lnTo>
                  <a:lnTo>
                    <a:pt x="21399" y="6184"/>
                  </a:lnTo>
                  <a:lnTo>
                    <a:pt x="131" y="30848"/>
                  </a:lnTo>
                  <a:lnTo>
                    <a:pt x="1" y="31007"/>
                  </a:lnTo>
                  <a:lnTo>
                    <a:pt x="31803" y="10476"/>
                  </a:lnTo>
                  <a:lnTo>
                    <a:pt x="39793" y="13727"/>
                  </a:lnTo>
                  <a:lnTo>
                    <a:pt x="39822" y="13727"/>
                  </a:lnTo>
                  <a:lnTo>
                    <a:pt x="47826" y="116"/>
                  </a:lnTo>
                  <a:lnTo>
                    <a:pt x="47898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3"/>
            <p:cNvSpPr/>
            <p:nvPr/>
          </p:nvSpPr>
          <p:spPr>
            <a:xfrm>
              <a:off x="1516176" y="2357688"/>
              <a:ext cx="89321" cy="79063"/>
            </a:xfrm>
            <a:custGeom>
              <a:rect b="b" l="l" r="r" t="t"/>
              <a:pathLst>
                <a:path extrusionOk="0" h="3160" w="3570">
                  <a:moveTo>
                    <a:pt x="1775" y="1"/>
                  </a:moveTo>
                  <a:cubicBezTo>
                    <a:pt x="1310" y="1"/>
                    <a:pt x="851" y="208"/>
                    <a:pt x="535" y="607"/>
                  </a:cubicBezTo>
                  <a:cubicBezTo>
                    <a:pt x="0" y="1286"/>
                    <a:pt x="116" y="2283"/>
                    <a:pt x="809" y="2818"/>
                  </a:cubicBezTo>
                  <a:cubicBezTo>
                    <a:pt x="1095" y="3049"/>
                    <a:pt x="1438" y="3160"/>
                    <a:pt x="1779" y="3160"/>
                  </a:cubicBezTo>
                  <a:cubicBezTo>
                    <a:pt x="2246" y="3160"/>
                    <a:pt x="2711" y="2951"/>
                    <a:pt x="3020" y="2558"/>
                  </a:cubicBezTo>
                  <a:cubicBezTo>
                    <a:pt x="3569" y="1879"/>
                    <a:pt x="3439" y="882"/>
                    <a:pt x="2760" y="347"/>
                  </a:cubicBezTo>
                  <a:cubicBezTo>
                    <a:pt x="2465" y="114"/>
                    <a:pt x="2119" y="1"/>
                    <a:pt x="177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3"/>
            <p:cNvSpPr/>
            <p:nvPr/>
          </p:nvSpPr>
          <p:spPr>
            <a:xfrm>
              <a:off x="837247" y="3152183"/>
              <a:ext cx="89321" cy="79088"/>
            </a:xfrm>
            <a:custGeom>
              <a:rect b="b" l="l" r="r" t="t"/>
              <a:pathLst>
                <a:path extrusionOk="0" h="3161" w="3570">
                  <a:moveTo>
                    <a:pt x="1791" y="1"/>
                  </a:moveTo>
                  <a:cubicBezTo>
                    <a:pt x="1323" y="1"/>
                    <a:pt x="859" y="210"/>
                    <a:pt x="550" y="603"/>
                  </a:cubicBezTo>
                  <a:cubicBezTo>
                    <a:pt x="1" y="1282"/>
                    <a:pt x="131" y="2279"/>
                    <a:pt x="810" y="2813"/>
                  </a:cubicBezTo>
                  <a:cubicBezTo>
                    <a:pt x="1098" y="3047"/>
                    <a:pt x="1444" y="3160"/>
                    <a:pt x="1788" y="3160"/>
                  </a:cubicBezTo>
                  <a:cubicBezTo>
                    <a:pt x="2253" y="3160"/>
                    <a:pt x="2713" y="2952"/>
                    <a:pt x="3021" y="2553"/>
                  </a:cubicBezTo>
                  <a:cubicBezTo>
                    <a:pt x="3570" y="1874"/>
                    <a:pt x="3454" y="877"/>
                    <a:pt x="2760" y="343"/>
                  </a:cubicBezTo>
                  <a:cubicBezTo>
                    <a:pt x="2474" y="111"/>
                    <a:pt x="2132" y="1"/>
                    <a:pt x="179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3"/>
            <p:cNvSpPr/>
            <p:nvPr/>
          </p:nvSpPr>
          <p:spPr>
            <a:xfrm>
              <a:off x="1853601" y="2492688"/>
              <a:ext cx="89321" cy="79063"/>
            </a:xfrm>
            <a:custGeom>
              <a:rect b="b" l="l" r="r" t="t"/>
              <a:pathLst>
                <a:path extrusionOk="0" h="3160" w="3570">
                  <a:moveTo>
                    <a:pt x="1775" y="1"/>
                  </a:moveTo>
                  <a:cubicBezTo>
                    <a:pt x="1310" y="1"/>
                    <a:pt x="851" y="208"/>
                    <a:pt x="535" y="607"/>
                  </a:cubicBezTo>
                  <a:cubicBezTo>
                    <a:pt x="0" y="1286"/>
                    <a:pt x="116" y="2283"/>
                    <a:pt x="809" y="2818"/>
                  </a:cubicBezTo>
                  <a:cubicBezTo>
                    <a:pt x="1095" y="3049"/>
                    <a:pt x="1438" y="3160"/>
                    <a:pt x="1779" y="3160"/>
                  </a:cubicBezTo>
                  <a:cubicBezTo>
                    <a:pt x="2246" y="3160"/>
                    <a:pt x="2711" y="2951"/>
                    <a:pt x="3020" y="2558"/>
                  </a:cubicBezTo>
                  <a:cubicBezTo>
                    <a:pt x="3569" y="1879"/>
                    <a:pt x="3439" y="882"/>
                    <a:pt x="2760" y="347"/>
                  </a:cubicBezTo>
                  <a:cubicBezTo>
                    <a:pt x="2465" y="114"/>
                    <a:pt x="2119" y="1"/>
                    <a:pt x="177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3"/>
            <p:cNvSpPr/>
            <p:nvPr/>
          </p:nvSpPr>
          <p:spPr>
            <a:xfrm>
              <a:off x="2124563" y="2600563"/>
              <a:ext cx="89321" cy="79063"/>
            </a:xfrm>
            <a:custGeom>
              <a:rect b="b" l="l" r="r" t="t"/>
              <a:pathLst>
                <a:path extrusionOk="0" h="3160" w="3570">
                  <a:moveTo>
                    <a:pt x="1775" y="1"/>
                  </a:moveTo>
                  <a:cubicBezTo>
                    <a:pt x="1310" y="1"/>
                    <a:pt x="851" y="208"/>
                    <a:pt x="535" y="607"/>
                  </a:cubicBezTo>
                  <a:cubicBezTo>
                    <a:pt x="0" y="1286"/>
                    <a:pt x="116" y="2283"/>
                    <a:pt x="809" y="2818"/>
                  </a:cubicBezTo>
                  <a:cubicBezTo>
                    <a:pt x="1095" y="3049"/>
                    <a:pt x="1438" y="3160"/>
                    <a:pt x="1779" y="3160"/>
                  </a:cubicBezTo>
                  <a:cubicBezTo>
                    <a:pt x="2246" y="3160"/>
                    <a:pt x="2711" y="2951"/>
                    <a:pt x="3020" y="2558"/>
                  </a:cubicBezTo>
                  <a:cubicBezTo>
                    <a:pt x="3569" y="1879"/>
                    <a:pt x="3439" y="882"/>
                    <a:pt x="2760" y="347"/>
                  </a:cubicBezTo>
                  <a:cubicBezTo>
                    <a:pt x="2465" y="114"/>
                    <a:pt x="2119" y="1"/>
                    <a:pt x="177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3"/>
            <p:cNvSpPr/>
            <p:nvPr/>
          </p:nvSpPr>
          <p:spPr>
            <a:xfrm>
              <a:off x="2377676" y="2153338"/>
              <a:ext cx="89321" cy="79063"/>
            </a:xfrm>
            <a:custGeom>
              <a:rect b="b" l="l" r="r" t="t"/>
              <a:pathLst>
                <a:path extrusionOk="0" h="3160" w="3570">
                  <a:moveTo>
                    <a:pt x="1775" y="1"/>
                  </a:moveTo>
                  <a:cubicBezTo>
                    <a:pt x="1310" y="1"/>
                    <a:pt x="851" y="208"/>
                    <a:pt x="535" y="607"/>
                  </a:cubicBezTo>
                  <a:cubicBezTo>
                    <a:pt x="0" y="1286"/>
                    <a:pt x="116" y="2283"/>
                    <a:pt x="809" y="2818"/>
                  </a:cubicBezTo>
                  <a:cubicBezTo>
                    <a:pt x="1095" y="3049"/>
                    <a:pt x="1438" y="3160"/>
                    <a:pt x="1779" y="3160"/>
                  </a:cubicBezTo>
                  <a:cubicBezTo>
                    <a:pt x="2246" y="3160"/>
                    <a:pt x="2711" y="2951"/>
                    <a:pt x="3020" y="2558"/>
                  </a:cubicBezTo>
                  <a:cubicBezTo>
                    <a:pt x="3569" y="1879"/>
                    <a:pt x="3439" y="882"/>
                    <a:pt x="2760" y="347"/>
                  </a:cubicBezTo>
                  <a:cubicBezTo>
                    <a:pt x="2465" y="114"/>
                    <a:pt x="2119" y="1"/>
                    <a:pt x="177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7" name="Google Shape;317;p23"/>
          <p:cNvGrpSpPr/>
          <p:nvPr/>
        </p:nvGrpSpPr>
        <p:grpSpPr>
          <a:xfrm>
            <a:off x="147499" y="4242686"/>
            <a:ext cx="437118" cy="721627"/>
            <a:chOff x="1147250" y="3686200"/>
            <a:chExt cx="327601" cy="540828"/>
          </a:xfrm>
        </p:grpSpPr>
        <p:sp>
          <p:nvSpPr>
            <p:cNvPr id="318" name="Google Shape;318;p23"/>
            <p:cNvSpPr/>
            <p:nvPr/>
          </p:nvSpPr>
          <p:spPr>
            <a:xfrm>
              <a:off x="1169182" y="3701215"/>
              <a:ext cx="277911" cy="511932"/>
            </a:xfrm>
            <a:custGeom>
              <a:rect b="b" l="l" r="r" t="t"/>
              <a:pathLst>
                <a:path extrusionOk="0" h="26139" w="14190">
                  <a:moveTo>
                    <a:pt x="6199" y="160"/>
                  </a:moveTo>
                  <a:lnTo>
                    <a:pt x="5072" y="10331"/>
                  </a:lnTo>
                  <a:lnTo>
                    <a:pt x="102" y="5925"/>
                  </a:lnTo>
                  <a:lnTo>
                    <a:pt x="6199" y="160"/>
                  </a:lnTo>
                  <a:close/>
                  <a:moveTo>
                    <a:pt x="5115" y="10447"/>
                  </a:moveTo>
                  <a:lnTo>
                    <a:pt x="14088" y="18394"/>
                  </a:lnTo>
                  <a:lnTo>
                    <a:pt x="3396" y="26008"/>
                  </a:lnTo>
                  <a:lnTo>
                    <a:pt x="3396" y="26008"/>
                  </a:lnTo>
                  <a:lnTo>
                    <a:pt x="5115" y="10447"/>
                  </a:lnTo>
                  <a:close/>
                  <a:moveTo>
                    <a:pt x="6286" y="1"/>
                  </a:moveTo>
                  <a:lnTo>
                    <a:pt x="29" y="5896"/>
                  </a:lnTo>
                  <a:lnTo>
                    <a:pt x="1" y="5925"/>
                  </a:lnTo>
                  <a:lnTo>
                    <a:pt x="5072" y="10404"/>
                  </a:lnTo>
                  <a:lnTo>
                    <a:pt x="3324" y="26066"/>
                  </a:lnTo>
                  <a:lnTo>
                    <a:pt x="3324" y="26138"/>
                  </a:lnTo>
                  <a:lnTo>
                    <a:pt x="14160" y="18423"/>
                  </a:lnTo>
                  <a:lnTo>
                    <a:pt x="14189" y="18394"/>
                  </a:lnTo>
                  <a:lnTo>
                    <a:pt x="5130" y="10375"/>
                  </a:lnTo>
                  <a:lnTo>
                    <a:pt x="6286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3"/>
            <p:cNvSpPr/>
            <p:nvPr/>
          </p:nvSpPr>
          <p:spPr>
            <a:xfrm>
              <a:off x="1147250" y="3790852"/>
              <a:ext cx="51363" cy="45479"/>
            </a:xfrm>
            <a:custGeom>
              <a:rect b="b" l="l" r="r" t="t"/>
              <a:pathLst>
                <a:path extrusionOk="0" h="3161" w="3570">
                  <a:moveTo>
                    <a:pt x="1791" y="1"/>
                  </a:moveTo>
                  <a:cubicBezTo>
                    <a:pt x="1323" y="1"/>
                    <a:pt x="859" y="210"/>
                    <a:pt x="550" y="603"/>
                  </a:cubicBezTo>
                  <a:cubicBezTo>
                    <a:pt x="1" y="1282"/>
                    <a:pt x="131" y="2279"/>
                    <a:pt x="810" y="2813"/>
                  </a:cubicBezTo>
                  <a:cubicBezTo>
                    <a:pt x="1098" y="3047"/>
                    <a:pt x="1444" y="3160"/>
                    <a:pt x="1788" y="3160"/>
                  </a:cubicBezTo>
                  <a:cubicBezTo>
                    <a:pt x="2253" y="3160"/>
                    <a:pt x="2713" y="2952"/>
                    <a:pt x="3021" y="2553"/>
                  </a:cubicBezTo>
                  <a:cubicBezTo>
                    <a:pt x="3570" y="1874"/>
                    <a:pt x="3454" y="877"/>
                    <a:pt x="2760" y="343"/>
                  </a:cubicBezTo>
                  <a:cubicBezTo>
                    <a:pt x="2474" y="111"/>
                    <a:pt x="2132" y="1"/>
                    <a:pt x="179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3"/>
            <p:cNvSpPr/>
            <p:nvPr/>
          </p:nvSpPr>
          <p:spPr>
            <a:xfrm>
              <a:off x="1246768" y="3885999"/>
              <a:ext cx="51363" cy="45479"/>
            </a:xfrm>
            <a:custGeom>
              <a:rect b="b" l="l" r="r" t="t"/>
              <a:pathLst>
                <a:path extrusionOk="0" h="3161" w="3570">
                  <a:moveTo>
                    <a:pt x="1791" y="1"/>
                  </a:moveTo>
                  <a:cubicBezTo>
                    <a:pt x="1323" y="1"/>
                    <a:pt x="859" y="210"/>
                    <a:pt x="550" y="603"/>
                  </a:cubicBezTo>
                  <a:cubicBezTo>
                    <a:pt x="1" y="1282"/>
                    <a:pt x="131" y="2279"/>
                    <a:pt x="810" y="2813"/>
                  </a:cubicBezTo>
                  <a:cubicBezTo>
                    <a:pt x="1098" y="3047"/>
                    <a:pt x="1444" y="3160"/>
                    <a:pt x="1788" y="3160"/>
                  </a:cubicBezTo>
                  <a:cubicBezTo>
                    <a:pt x="2253" y="3160"/>
                    <a:pt x="2713" y="2952"/>
                    <a:pt x="3021" y="2553"/>
                  </a:cubicBezTo>
                  <a:cubicBezTo>
                    <a:pt x="3570" y="1874"/>
                    <a:pt x="3454" y="877"/>
                    <a:pt x="2760" y="343"/>
                  </a:cubicBezTo>
                  <a:cubicBezTo>
                    <a:pt x="2474" y="111"/>
                    <a:pt x="2132" y="1"/>
                    <a:pt x="179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3"/>
            <p:cNvSpPr/>
            <p:nvPr/>
          </p:nvSpPr>
          <p:spPr>
            <a:xfrm>
              <a:off x="1217647" y="4181549"/>
              <a:ext cx="51363" cy="45479"/>
            </a:xfrm>
            <a:custGeom>
              <a:rect b="b" l="l" r="r" t="t"/>
              <a:pathLst>
                <a:path extrusionOk="0" h="3161" w="3570">
                  <a:moveTo>
                    <a:pt x="1791" y="1"/>
                  </a:moveTo>
                  <a:cubicBezTo>
                    <a:pt x="1323" y="1"/>
                    <a:pt x="859" y="210"/>
                    <a:pt x="550" y="603"/>
                  </a:cubicBezTo>
                  <a:cubicBezTo>
                    <a:pt x="1" y="1282"/>
                    <a:pt x="131" y="2279"/>
                    <a:pt x="810" y="2813"/>
                  </a:cubicBezTo>
                  <a:cubicBezTo>
                    <a:pt x="1098" y="3047"/>
                    <a:pt x="1444" y="3160"/>
                    <a:pt x="1788" y="3160"/>
                  </a:cubicBezTo>
                  <a:cubicBezTo>
                    <a:pt x="2253" y="3160"/>
                    <a:pt x="2713" y="2952"/>
                    <a:pt x="3021" y="2553"/>
                  </a:cubicBezTo>
                  <a:cubicBezTo>
                    <a:pt x="3570" y="1874"/>
                    <a:pt x="3454" y="877"/>
                    <a:pt x="2760" y="343"/>
                  </a:cubicBezTo>
                  <a:cubicBezTo>
                    <a:pt x="2474" y="111"/>
                    <a:pt x="2132" y="1"/>
                    <a:pt x="179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3"/>
            <p:cNvSpPr/>
            <p:nvPr/>
          </p:nvSpPr>
          <p:spPr>
            <a:xfrm>
              <a:off x="1423487" y="4030418"/>
              <a:ext cx="51363" cy="45479"/>
            </a:xfrm>
            <a:custGeom>
              <a:rect b="b" l="l" r="r" t="t"/>
              <a:pathLst>
                <a:path extrusionOk="0" h="3161" w="3570">
                  <a:moveTo>
                    <a:pt x="1791" y="1"/>
                  </a:moveTo>
                  <a:cubicBezTo>
                    <a:pt x="1323" y="1"/>
                    <a:pt x="859" y="210"/>
                    <a:pt x="550" y="603"/>
                  </a:cubicBezTo>
                  <a:cubicBezTo>
                    <a:pt x="1" y="1282"/>
                    <a:pt x="131" y="2279"/>
                    <a:pt x="810" y="2813"/>
                  </a:cubicBezTo>
                  <a:cubicBezTo>
                    <a:pt x="1098" y="3047"/>
                    <a:pt x="1444" y="3160"/>
                    <a:pt x="1788" y="3160"/>
                  </a:cubicBezTo>
                  <a:cubicBezTo>
                    <a:pt x="2253" y="3160"/>
                    <a:pt x="2713" y="2952"/>
                    <a:pt x="3021" y="2553"/>
                  </a:cubicBezTo>
                  <a:cubicBezTo>
                    <a:pt x="3570" y="1874"/>
                    <a:pt x="3454" y="877"/>
                    <a:pt x="2760" y="343"/>
                  </a:cubicBezTo>
                  <a:cubicBezTo>
                    <a:pt x="2474" y="111"/>
                    <a:pt x="2132" y="1"/>
                    <a:pt x="179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3"/>
            <p:cNvSpPr/>
            <p:nvPr/>
          </p:nvSpPr>
          <p:spPr>
            <a:xfrm>
              <a:off x="1258719" y="3686200"/>
              <a:ext cx="51363" cy="45479"/>
            </a:xfrm>
            <a:custGeom>
              <a:rect b="b" l="l" r="r" t="t"/>
              <a:pathLst>
                <a:path extrusionOk="0" h="3161" w="3570">
                  <a:moveTo>
                    <a:pt x="1791" y="1"/>
                  </a:moveTo>
                  <a:cubicBezTo>
                    <a:pt x="1323" y="1"/>
                    <a:pt x="859" y="210"/>
                    <a:pt x="550" y="603"/>
                  </a:cubicBezTo>
                  <a:cubicBezTo>
                    <a:pt x="1" y="1282"/>
                    <a:pt x="131" y="2279"/>
                    <a:pt x="810" y="2813"/>
                  </a:cubicBezTo>
                  <a:cubicBezTo>
                    <a:pt x="1098" y="3047"/>
                    <a:pt x="1444" y="3160"/>
                    <a:pt x="1788" y="3160"/>
                  </a:cubicBezTo>
                  <a:cubicBezTo>
                    <a:pt x="2253" y="3160"/>
                    <a:pt x="2713" y="2952"/>
                    <a:pt x="3021" y="2553"/>
                  </a:cubicBezTo>
                  <a:cubicBezTo>
                    <a:pt x="3570" y="1874"/>
                    <a:pt x="3454" y="877"/>
                    <a:pt x="2760" y="343"/>
                  </a:cubicBezTo>
                  <a:cubicBezTo>
                    <a:pt x="2474" y="111"/>
                    <a:pt x="2132" y="1"/>
                    <a:pt x="179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4" name="Google Shape;324;p23"/>
          <p:cNvGrpSpPr/>
          <p:nvPr/>
        </p:nvGrpSpPr>
        <p:grpSpPr>
          <a:xfrm>
            <a:off x="8030980" y="4354465"/>
            <a:ext cx="796021" cy="498070"/>
            <a:chOff x="3382743" y="230815"/>
            <a:chExt cx="796021" cy="498070"/>
          </a:xfrm>
        </p:grpSpPr>
        <p:sp>
          <p:nvSpPr>
            <p:cNvPr id="325" name="Google Shape;325;p23"/>
            <p:cNvSpPr/>
            <p:nvPr/>
          </p:nvSpPr>
          <p:spPr>
            <a:xfrm>
              <a:off x="3406416" y="255097"/>
              <a:ext cx="748774" cy="457604"/>
            </a:xfrm>
            <a:custGeom>
              <a:rect b="b" l="l" r="r" t="t"/>
              <a:pathLst>
                <a:path extrusionOk="0" h="23365" w="38232">
                  <a:moveTo>
                    <a:pt x="37856" y="102"/>
                  </a:moveTo>
                  <a:lnTo>
                    <a:pt x="3265" y="14435"/>
                  </a:lnTo>
                  <a:lnTo>
                    <a:pt x="477" y="3223"/>
                  </a:lnTo>
                  <a:lnTo>
                    <a:pt x="37856" y="102"/>
                  </a:lnTo>
                  <a:close/>
                  <a:moveTo>
                    <a:pt x="3222" y="14522"/>
                  </a:moveTo>
                  <a:lnTo>
                    <a:pt x="5361" y="23076"/>
                  </a:lnTo>
                  <a:lnTo>
                    <a:pt x="101" y="15808"/>
                  </a:lnTo>
                  <a:lnTo>
                    <a:pt x="3222" y="14522"/>
                  </a:lnTo>
                  <a:close/>
                  <a:moveTo>
                    <a:pt x="38231" y="1"/>
                  </a:moveTo>
                  <a:lnTo>
                    <a:pt x="434" y="3165"/>
                  </a:lnTo>
                  <a:lnTo>
                    <a:pt x="405" y="3180"/>
                  </a:lnTo>
                  <a:lnTo>
                    <a:pt x="3208" y="14450"/>
                  </a:lnTo>
                  <a:lnTo>
                    <a:pt x="0" y="15793"/>
                  </a:lnTo>
                  <a:lnTo>
                    <a:pt x="5491" y="23365"/>
                  </a:lnTo>
                  <a:lnTo>
                    <a:pt x="3280" y="14493"/>
                  </a:lnTo>
                  <a:lnTo>
                    <a:pt x="38058" y="73"/>
                  </a:lnTo>
                  <a:lnTo>
                    <a:pt x="38231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3"/>
            <p:cNvSpPr/>
            <p:nvPr/>
          </p:nvSpPr>
          <p:spPr>
            <a:xfrm>
              <a:off x="4127400" y="230815"/>
              <a:ext cx="51363" cy="45479"/>
            </a:xfrm>
            <a:custGeom>
              <a:rect b="b" l="l" r="r" t="t"/>
              <a:pathLst>
                <a:path extrusionOk="0" h="3161" w="3570">
                  <a:moveTo>
                    <a:pt x="1791" y="1"/>
                  </a:moveTo>
                  <a:cubicBezTo>
                    <a:pt x="1323" y="1"/>
                    <a:pt x="859" y="210"/>
                    <a:pt x="550" y="603"/>
                  </a:cubicBezTo>
                  <a:cubicBezTo>
                    <a:pt x="1" y="1282"/>
                    <a:pt x="131" y="2279"/>
                    <a:pt x="810" y="2813"/>
                  </a:cubicBezTo>
                  <a:cubicBezTo>
                    <a:pt x="1098" y="3047"/>
                    <a:pt x="1444" y="3160"/>
                    <a:pt x="1788" y="3160"/>
                  </a:cubicBezTo>
                  <a:cubicBezTo>
                    <a:pt x="2253" y="3160"/>
                    <a:pt x="2713" y="2952"/>
                    <a:pt x="3021" y="2553"/>
                  </a:cubicBezTo>
                  <a:cubicBezTo>
                    <a:pt x="3570" y="1874"/>
                    <a:pt x="3454" y="877"/>
                    <a:pt x="2760" y="343"/>
                  </a:cubicBezTo>
                  <a:cubicBezTo>
                    <a:pt x="2474" y="111"/>
                    <a:pt x="2132" y="1"/>
                    <a:pt x="179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3"/>
            <p:cNvSpPr/>
            <p:nvPr/>
          </p:nvSpPr>
          <p:spPr>
            <a:xfrm>
              <a:off x="3382743" y="540011"/>
              <a:ext cx="51363" cy="45479"/>
            </a:xfrm>
            <a:custGeom>
              <a:rect b="b" l="l" r="r" t="t"/>
              <a:pathLst>
                <a:path extrusionOk="0" h="3161" w="3570">
                  <a:moveTo>
                    <a:pt x="1791" y="1"/>
                  </a:moveTo>
                  <a:cubicBezTo>
                    <a:pt x="1323" y="1"/>
                    <a:pt x="859" y="210"/>
                    <a:pt x="550" y="603"/>
                  </a:cubicBezTo>
                  <a:cubicBezTo>
                    <a:pt x="1" y="1282"/>
                    <a:pt x="131" y="2279"/>
                    <a:pt x="810" y="2813"/>
                  </a:cubicBezTo>
                  <a:cubicBezTo>
                    <a:pt x="1098" y="3047"/>
                    <a:pt x="1444" y="3160"/>
                    <a:pt x="1788" y="3160"/>
                  </a:cubicBezTo>
                  <a:cubicBezTo>
                    <a:pt x="2253" y="3160"/>
                    <a:pt x="2713" y="2952"/>
                    <a:pt x="3021" y="2553"/>
                  </a:cubicBezTo>
                  <a:cubicBezTo>
                    <a:pt x="3570" y="1874"/>
                    <a:pt x="3454" y="877"/>
                    <a:pt x="2760" y="343"/>
                  </a:cubicBezTo>
                  <a:cubicBezTo>
                    <a:pt x="2474" y="111"/>
                    <a:pt x="2132" y="1"/>
                    <a:pt x="179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3"/>
            <p:cNvSpPr/>
            <p:nvPr/>
          </p:nvSpPr>
          <p:spPr>
            <a:xfrm>
              <a:off x="3444697" y="517262"/>
              <a:ext cx="51363" cy="45479"/>
            </a:xfrm>
            <a:custGeom>
              <a:rect b="b" l="l" r="r" t="t"/>
              <a:pathLst>
                <a:path extrusionOk="0" h="3161" w="3570">
                  <a:moveTo>
                    <a:pt x="1791" y="1"/>
                  </a:moveTo>
                  <a:cubicBezTo>
                    <a:pt x="1323" y="1"/>
                    <a:pt x="859" y="210"/>
                    <a:pt x="550" y="603"/>
                  </a:cubicBezTo>
                  <a:cubicBezTo>
                    <a:pt x="1" y="1282"/>
                    <a:pt x="131" y="2279"/>
                    <a:pt x="810" y="2813"/>
                  </a:cubicBezTo>
                  <a:cubicBezTo>
                    <a:pt x="1098" y="3047"/>
                    <a:pt x="1444" y="3160"/>
                    <a:pt x="1788" y="3160"/>
                  </a:cubicBezTo>
                  <a:cubicBezTo>
                    <a:pt x="2253" y="3160"/>
                    <a:pt x="2713" y="2952"/>
                    <a:pt x="3021" y="2553"/>
                  </a:cubicBezTo>
                  <a:cubicBezTo>
                    <a:pt x="3570" y="1874"/>
                    <a:pt x="3454" y="877"/>
                    <a:pt x="2760" y="343"/>
                  </a:cubicBezTo>
                  <a:cubicBezTo>
                    <a:pt x="2474" y="111"/>
                    <a:pt x="2132" y="1"/>
                    <a:pt x="179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3"/>
            <p:cNvSpPr/>
            <p:nvPr/>
          </p:nvSpPr>
          <p:spPr>
            <a:xfrm>
              <a:off x="3479837" y="683405"/>
              <a:ext cx="51363" cy="45479"/>
            </a:xfrm>
            <a:custGeom>
              <a:rect b="b" l="l" r="r" t="t"/>
              <a:pathLst>
                <a:path extrusionOk="0" h="3161" w="3570">
                  <a:moveTo>
                    <a:pt x="1791" y="1"/>
                  </a:moveTo>
                  <a:cubicBezTo>
                    <a:pt x="1323" y="1"/>
                    <a:pt x="859" y="210"/>
                    <a:pt x="550" y="603"/>
                  </a:cubicBezTo>
                  <a:cubicBezTo>
                    <a:pt x="1" y="1282"/>
                    <a:pt x="131" y="2279"/>
                    <a:pt x="810" y="2813"/>
                  </a:cubicBezTo>
                  <a:cubicBezTo>
                    <a:pt x="1098" y="3047"/>
                    <a:pt x="1444" y="3160"/>
                    <a:pt x="1788" y="3160"/>
                  </a:cubicBezTo>
                  <a:cubicBezTo>
                    <a:pt x="2253" y="3160"/>
                    <a:pt x="2713" y="2952"/>
                    <a:pt x="3021" y="2553"/>
                  </a:cubicBezTo>
                  <a:cubicBezTo>
                    <a:pt x="3570" y="1874"/>
                    <a:pt x="3454" y="877"/>
                    <a:pt x="2760" y="343"/>
                  </a:cubicBezTo>
                  <a:cubicBezTo>
                    <a:pt x="2474" y="111"/>
                    <a:pt x="2132" y="1"/>
                    <a:pt x="179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3"/>
            <p:cNvSpPr/>
            <p:nvPr/>
          </p:nvSpPr>
          <p:spPr>
            <a:xfrm>
              <a:off x="3389669" y="299262"/>
              <a:ext cx="51363" cy="45479"/>
            </a:xfrm>
            <a:custGeom>
              <a:rect b="b" l="l" r="r" t="t"/>
              <a:pathLst>
                <a:path extrusionOk="0" h="3161" w="3570">
                  <a:moveTo>
                    <a:pt x="1791" y="1"/>
                  </a:moveTo>
                  <a:cubicBezTo>
                    <a:pt x="1323" y="1"/>
                    <a:pt x="859" y="210"/>
                    <a:pt x="550" y="603"/>
                  </a:cubicBezTo>
                  <a:cubicBezTo>
                    <a:pt x="1" y="1282"/>
                    <a:pt x="131" y="2279"/>
                    <a:pt x="810" y="2813"/>
                  </a:cubicBezTo>
                  <a:cubicBezTo>
                    <a:pt x="1098" y="3047"/>
                    <a:pt x="1444" y="3160"/>
                    <a:pt x="1788" y="3160"/>
                  </a:cubicBezTo>
                  <a:cubicBezTo>
                    <a:pt x="2253" y="3160"/>
                    <a:pt x="2713" y="2952"/>
                    <a:pt x="3021" y="2553"/>
                  </a:cubicBezTo>
                  <a:cubicBezTo>
                    <a:pt x="3570" y="1874"/>
                    <a:pt x="3454" y="877"/>
                    <a:pt x="2760" y="343"/>
                  </a:cubicBezTo>
                  <a:cubicBezTo>
                    <a:pt x="2474" y="111"/>
                    <a:pt x="2132" y="1"/>
                    <a:pt x="179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51" y="0"/>
            <a:ext cx="91381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9" name="Google Shape;49;p4"/>
          <p:cNvSpPr txBox="1"/>
          <p:nvPr>
            <p:ph idx="1" type="subTitle"/>
          </p:nvPr>
        </p:nvSpPr>
        <p:spPr>
          <a:xfrm>
            <a:off x="720000" y="1198900"/>
            <a:ext cx="7704000" cy="27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pic>
        <p:nvPicPr>
          <p:cNvPr id="50" name="Google Shape;5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97249" y="3801038"/>
            <a:ext cx="2250596" cy="2250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700000">
            <a:off x="7841601" y="3478201"/>
            <a:ext cx="2250598" cy="2250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951" y="0"/>
            <a:ext cx="91381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" type="subTitle"/>
          </p:nvPr>
        </p:nvSpPr>
        <p:spPr>
          <a:xfrm>
            <a:off x="4923138" y="2163241"/>
            <a:ext cx="2505600" cy="17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2" type="subTitle"/>
          </p:nvPr>
        </p:nvSpPr>
        <p:spPr>
          <a:xfrm>
            <a:off x="1715263" y="2163235"/>
            <a:ext cx="2505600" cy="17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7" name="Google Shape;57;p5"/>
          <p:cNvSpPr txBox="1"/>
          <p:nvPr>
            <p:ph idx="3" type="subTitle"/>
          </p:nvPr>
        </p:nvSpPr>
        <p:spPr>
          <a:xfrm>
            <a:off x="1715263" y="1623140"/>
            <a:ext cx="25056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b="1" sz="20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9pPr>
          </a:lstStyle>
          <a:p/>
        </p:txBody>
      </p:sp>
      <p:sp>
        <p:nvSpPr>
          <p:cNvPr id="58" name="Google Shape;58;p5"/>
          <p:cNvSpPr txBox="1"/>
          <p:nvPr>
            <p:ph idx="4" type="subTitle"/>
          </p:nvPr>
        </p:nvSpPr>
        <p:spPr>
          <a:xfrm>
            <a:off x="4923139" y="1623150"/>
            <a:ext cx="25056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b="1" sz="20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ind Siliguri"/>
              <a:buNone/>
              <a:defRPr sz="2400">
                <a:latin typeface="Hind Siliguri"/>
                <a:ea typeface="Hind Siliguri"/>
                <a:cs typeface="Hind Siliguri"/>
                <a:sym typeface="Hind Siliguri"/>
              </a:defRPr>
            </a:lvl9pPr>
          </a:lstStyle>
          <a:p/>
        </p:txBody>
      </p:sp>
      <p:grpSp>
        <p:nvGrpSpPr>
          <p:cNvPr id="59" name="Google Shape;59;p5"/>
          <p:cNvGrpSpPr/>
          <p:nvPr/>
        </p:nvGrpSpPr>
        <p:grpSpPr>
          <a:xfrm>
            <a:off x="-1499663" y="-1491714"/>
            <a:ext cx="12265178" cy="8043176"/>
            <a:chOff x="-1499663" y="-1491714"/>
            <a:chExt cx="12265178" cy="8043176"/>
          </a:xfrm>
        </p:grpSpPr>
        <p:pic>
          <p:nvPicPr>
            <p:cNvPr id="60" name="Google Shape;60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2700000">
              <a:off x="8048800" y="-1025599"/>
              <a:ext cx="2250600" cy="2250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2700000">
              <a:off x="-1033549" y="3834751"/>
              <a:ext cx="2250598" cy="22505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2" name="Google Shape;62;p5"/>
          <p:cNvGrpSpPr/>
          <p:nvPr/>
        </p:nvGrpSpPr>
        <p:grpSpPr>
          <a:xfrm flipH="1" rot="10800000">
            <a:off x="8436149" y="283973"/>
            <a:ext cx="2187629" cy="1177514"/>
            <a:chOff x="2574022" y="3543388"/>
            <a:chExt cx="1416950" cy="762688"/>
          </a:xfrm>
        </p:grpSpPr>
        <p:sp>
          <p:nvSpPr>
            <p:cNvPr id="63" name="Google Shape;63;p5"/>
            <p:cNvSpPr/>
            <p:nvPr/>
          </p:nvSpPr>
          <p:spPr>
            <a:xfrm>
              <a:off x="2615770" y="3567939"/>
              <a:ext cx="1341612" cy="700379"/>
            </a:xfrm>
            <a:custGeom>
              <a:rect b="b" l="l" r="r" t="t"/>
              <a:pathLst>
                <a:path extrusionOk="0" h="35761" w="68502">
                  <a:moveTo>
                    <a:pt x="68227" y="174"/>
                  </a:moveTo>
                  <a:lnTo>
                    <a:pt x="44907" y="23046"/>
                  </a:lnTo>
                  <a:lnTo>
                    <a:pt x="22988" y="35689"/>
                  </a:lnTo>
                  <a:lnTo>
                    <a:pt x="174" y="28349"/>
                  </a:lnTo>
                  <a:lnTo>
                    <a:pt x="68227" y="174"/>
                  </a:lnTo>
                  <a:close/>
                  <a:moveTo>
                    <a:pt x="68502" y="0"/>
                  </a:moveTo>
                  <a:lnTo>
                    <a:pt x="87" y="28334"/>
                  </a:lnTo>
                  <a:lnTo>
                    <a:pt x="0" y="28363"/>
                  </a:lnTo>
                  <a:lnTo>
                    <a:pt x="22974" y="35746"/>
                  </a:lnTo>
                  <a:lnTo>
                    <a:pt x="22988" y="35761"/>
                  </a:lnTo>
                  <a:lnTo>
                    <a:pt x="44936" y="23089"/>
                  </a:lnTo>
                  <a:lnTo>
                    <a:pt x="68386" y="101"/>
                  </a:lnTo>
                  <a:lnTo>
                    <a:pt x="68502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3901651" y="3543388"/>
              <a:ext cx="89321" cy="79063"/>
            </a:xfrm>
            <a:custGeom>
              <a:rect b="b" l="l" r="r" t="t"/>
              <a:pathLst>
                <a:path extrusionOk="0" h="3160" w="3570">
                  <a:moveTo>
                    <a:pt x="1775" y="1"/>
                  </a:moveTo>
                  <a:cubicBezTo>
                    <a:pt x="1310" y="1"/>
                    <a:pt x="851" y="208"/>
                    <a:pt x="535" y="607"/>
                  </a:cubicBezTo>
                  <a:cubicBezTo>
                    <a:pt x="0" y="1286"/>
                    <a:pt x="116" y="2283"/>
                    <a:pt x="809" y="2818"/>
                  </a:cubicBezTo>
                  <a:cubicBezTo>
                    <a:pt x="1095" y="3049"/>
                    <a:pt x="1438" y="3160"/>
                    <a:pt x="1779" y="3160"/>
                  </a:cubicBezTo>
                  <a:cubicBezTo>
                    <a:pt x="2246" y="3160"/>
                    <a:pt x="2711" y="2951"/>
                    <a:pt x="3020" y="2558"/>
                  </a:cubicBezTo>
                  <a:cubicBezTo>
                    <a:pt x="3569" y="1879"/>
                    <a:pt x="3439" y="882"/>
                    <a:pt x="2760" y="347"/>
                  </a:cubicBezTo>
                  <a:cubicBezTo>
                    <a:pt x="2465" y="114"/>
                    <a:pt x="2119" y="1"/>
                    <a:pt x="177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2574022" y="4075908"/>
              <a:ext cx="89321" cy="79088"/>
            </a:xfrm>
            <a:custGeom>
              <a:rect b="b" l="l" r="r" t="t"/>
              <a:pathLst>
                <a:path extrusionOk="0" h="3161" w="3570">
                  <a:moveTo>
                    <a:pt x="1791" y="1"/>
                  </a:moveTo>
                  <a:cubicBezTo>
                    <a:pt x="1323" y="1"/>
                    <a:pt x="859" y="210"/>
                    <a:pt x="550" y="603"/>
                  </a:cubicBezTo>
                  <a:cubicBezTo>
                    <a:pt x="1" y="1282"/>
                    <a:pt x="131" y="2279"/>
                    <a:pt x="810" y="2813"/>
                  </a:cubicBezTo>
                  <a:cubicBezTo>
                    <a:pt x="1098" y="3047"/>
                    <a:pt x="1444" y="3160"/>
                    <a:pt x="1788" y="3160"/>
                  </a:cubicBezTo>
                  <a:cubicBezTo>
                    <a:pt x="2253" y="3160"/>
                    <a:pt x="2713" y="2952"/>
                    <a:pt x="3021" y="2553"/>
                  </a:cubicBezTo>
                  <a:cubicBezTo>
                    <a:pt x="3570" y="1874"/>
                    <a:pt x="3454" y="877"/>
                    <a:pt x="2760" y="343"/>
                  </a:cubicBezTo>
                  <a:cubicBezTo>
                    <a:pt x="2474" y="111"/>
                    <a:pt x="2132" y="1"/>
                    <a:pt x="179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3026501" y="4227013"/>
              <a:ext cx="89321" cy="79063"/>
            </a:xfrm>
            <a:custGeom>
              <a:rect b="b" l="l" r="r" t="t"/>
              <a:pathLst>
                <a:path extrusionOk="0" h="3160" w="3570">
                  <a:moveTo>
                    <a:pt x="1775" y="1"/>
                  </a:moveTo>
                  <a:cubicBezTo>
                    <a:pt x="1310" y="1"/>
                    <a:pt x="851" y="208"/>
                    <a:pt x="535" y="607"/>
                  </a:cubicBezTo>
                  <a:cubicBezTo>
                    <a:pt x="0" y="1286"/>
                    <a:pt x="116" y="2283"/>
                    <a:pt x="809" y="2818"/>
                  </a:cubicBezTo>
                  <a:cubicBezTo>
                    <a:pt x="1095" y="3049"/>
                    <a:pt x="1438" y="3160"/>
                    <a:pt x="1779" y="3160"/>
                  </a:cubicBezTo>
                  <a:cubicBezTo>
                    <a:pt x="2246" y="3160"/>
                    <a:pt x="2711" y="2951"/>
                    <a:pt x="3020" y="2558"/>
                  </a:cubicBezTo>
                  <a:cubicBezTo>
                    <a:pt x="3569" y="1879"/>
                    <a:pt x="3439" y="882"/>
                    <a:pt x="2760" y="347"/>
                  </a:cubicBezTo>
                  <a:cubicBezTo>
                    <a:pt x="2465" y="114"/>
                    <a:pt x="2119" y="1"/>
                    <a:pt x="177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3468163" y="3951363"/>
              <a:ext cx="89321" cy="79063"/>
            </a:xfrm>
            <a:custGeom>
              <a:rect b="b" l="l" r="r" t="t"/>
              <a:pathLst>
                <a:path extrusionOk="0" h="3160" w="3570">
                  <a:moveTo>
                    <a:pt x="1775" y="1"/>
                  </a:moveTo>
                  <a:cubicBezTo>
                    <a:pt x="1310" y="1"/>
                    <a:pt x="851" y="208"/>
                    <a:pt x="535" y="607"/>
                  </a:cubicBezTo>
                  <a:cubicBezTo>
                    <a:pt x="0" y="1286"/>
                    <a:pt x="116" y="2283"/>
                    <a:pt x="809" y="2818"/>
                  </a:cubicBezTo>
                  <a:cubicBezTo>
                    <a:pt x="1095" y="3049"/>
                    <a:pt x="1438" y="3160"/>
                    <a:pt x="1779" y="3160"/>
                  </a:cubicBezTo>
                  <a:cubicBezTo>
                    <a:pt x="2246" y="3160"/>
                    <a:pt x="2711" y="2951"/>
                    <a:pt x="3020" y="2558"/>
                  </a:cubicBezTo>
                  <a:cubicBezTo>
                    <a:pt x="3569" y="1879"/>
                    <a:pt x="3439" y="882"/>
                    <a:pt x="2760" y="347"/>
                  </a:cubicBezTo>
                  <a:cubicBezTo>
                    <a:pt x="2465" y="114"/>
                    <a:pt x="2119" y="1"/>
                    <a:pt x="177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" name="Google Shape;68;p5"/>
          <p:cNvGrpSpPr/>
          <p:nvPr/>
        </p:nvGrpSpPr>
        <p:grpSpPr>
          <a:xfrm>
            <a:off x="-835837" y="-289387"/>
            <a:ext cx="8542525" cy="7344562"/>
            <a:chOff x="-835837" y="-289387"/>
            <a:chExt cx="8542525" cy="7344562"/>
          </a:xfrm>
        </p:grpSpPr>
        <p:pic>
          <p:nvPicPr>
            <p:cNvPr id="69" name="Google Shape;69;p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835837" y="-289387"/>
              <a:ext cx="1658774" cy="16587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884862" y="4233325"/>
              <a:ext cx="2821825" cy="2821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51" y="0"/>
            <a:ext cx="91381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pic>
        <p:nvPicPr>
          <p:cNvPr id="74" name="Google Shape;7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1804" y="4452401"/>
            <a:ext cx="2250600" cy="22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7833151" y="-826662"/>
            <a:ext cx="2250598" cy="2250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51" y="0"/>
            <a:ext cx="91381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7"/>
          <p:cNvSpPr txBox="1"/>
          <p:nvPr>
            <p:ph type="title"/>
          </p:nvPr>
        </p:nvSpPr>
        <p:spPr>
          <a:xfrm>
            <a:off x="720000" y="445025"/>
            <a:ext cx="3735900" cy="10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9" name="Google Shape;79;p7"/>
          <p:cNvSpPr txBox="1"/>
          <p:nvPr>
            <p:ph idx="1" type="body"/>
          </p:nvPr>
        </p:nvSpPr>
        <p:spPr>
          <a:xfrm>
            <a:off x="720000" y="1808225"/>
            <a:ext cx="3735900" cy="23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80" name="Google Shape;80;p7"/>
          <p:cNvSpPr/>
          <p:nvPr>
            <p:ph idx="2" type="pic"/>
          </p:nvPr>
        </p:nvSpPr>
        <p:spPr>
          <a:xfrm>
            <a:off x="5273750" y="544375"/>
            <a:ext cx="3155100" cy="4059300"/>
          </a:xfrm>
          <a:prstGeom prst="rect">
            <a:avLst/>
          </a:prstGeom>
          <a:noFill/>
          <a:ln>
            <a:noFill/>
          </a:ln>
        </p:spPr>
      </p:sp>
      <p:pic>
        <p:nvPicPr>
          <p:cNvPr id="81" name="Google Shape;8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9478" y="4603674"/>
            <a:ext cx="1416950" cy="1416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951" y="0"/>
            <a:ext cx="91381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8"/>
          <p:cNvSpPr txBox="1"/>
          <p:nvPr>
            <p:ph type="title"/>
          </p:nvPr>
        </p:nvSpPr>
        <p:spPr>
          <a:xfrm>
            <a:off x="2724150" y="1307100"/>
            <a:ext cx="36957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51" y="0"/>
            <a:ext cx="91381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9"/>
          <p:cNvSpPr txBox="1"/>
          <p:nvPr>
            <p:ph type="title"/>
          </p:nvPr>
        </p:nvSpPr>
        <p:spPr>
          <a:xfrm>
            <a:off x="2201850" y="1584874"/>
            <a:ext cx="47403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8" name="Google Shape;88;p9"/>
          <p:cNvSpPr txBox="1"/>
          <p:nvPr>
            <p:ph idx="1" type="subTitle"/>
          </p:nvPr>
        </p:nvSpPr>
        <p:spPr>
          <a:xfrm>
            <a:off x="2201925" y="2427926"/>
            <a:ext cx="4740300" cy="113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"/>
          <p:cNvSpPr/>
          <p:nvPr>
            <p:ph idx="2" type="pic"/>
          </p:nvPr>
        </p:nvSpPr>
        <p:spPr>
          <a:xfrm>
            <a:off x="-6875" y="0"/>
            <a:ext cx="9144000" cy="5157300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10"/>
          <p:cNvSpPr txBox="1"/>
          <p:nvPr>
            <p:ph type="title"/>
          </p:nvPr>
        </p:nvSpPr>
        <p:spPr>
          <a:xfrm>
            <a:off x="720000" y="4038000"/>
            <a:ext cx="7704000" cy="5727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2698631" scaled="0"/>
          </a:gra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ind Siliguri"/>
              <a:buNone/>
              <a:defRPr b="1" sz="30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ind Siliguri"/>
              <a:buNone/>
              <a:defRPr sz="35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ind Siliguri"/>
              <a:buNone/>
              <a:defRPr sz="35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ind Siliguri"/>
              <a:buNone/>
              <a:defRPr sz="35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ind Siliguri"/>
              <a:buNone/>
              <a:defRPr sz="35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ind Siliguri"/>
              <a:buNone/>
              <a:defRPr sz="35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ind Siliguri"/>
              <a:buNone/>
              <a:defRPr sz="35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ind Siliguri"/>
              <a:buNone/>
              <a:defRPr sz="35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ind Siliguri"/>
              <a:buNone/>
              <a:defRPr sz="3500">
                <a:solidFill>
                  <a:schemeClr val="dk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Char char="●"/>
              <a:defRPr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Char char="○"/>
              <a:defRPr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Char char="■"/>
              <a:defRPr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Char char="●"/>
              <a:defRPr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Char char="○"/>
              <a:defRPr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Char char="■"/>
              <a:defRPr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Char char="●"/>
              <a:defRPr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Char char="○"/>
              <a:defRPr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Char char="■"/>
              <a:defRPr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28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png"/><Relationship Id="rId4" Type="http://schemas.openxmlformats.org/officeDocument/2006/relationships/image" Target="../media/image20.png"/><Relationship Id="rId5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Relationship Id="rId5" Type="http://schemas.openxmlformats.org/officeDocument/2006/relationships/image" Target="../media/image27.png"/><Relationship Id="rId6" Type="http://schemas.openxmlformats.org/officeDocument/2006/relationships/image" Target="../media/image30.png"/><Relationship Id="rId7" Type="http://schemas.openxmlformats.org/officeDocument/2006/relationships/image" Target="../media/image3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7.png"/><Relationship Id="rId4" Type="http://schemas.openxmlformats.org/officeDocument/2006/relationships/hyperlink" Target="https://www.sbert.net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8.png"/><Relationship Id="rId4" Type="http://schemas.openxmlformats.org/officeDocument/2006/relationships/image" Target="../media/image4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6.png"/><Relationship Id="rId4" Type="http://schemas.openxmlformats.org/officeDocument/2006/relationships/image" Target="../media/image39.png"/><Relationship Id="rId5" Type="http://schemas.openxmlformats.org/officeDocument/2006/relationships/image" Target="../media/image4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3.png"/><Relationship Id="rId4" Type="http://schemas.openxmlformats.org/officeDocument/2006/relationships/image" Target="../media/image4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1.png"/><Relationship Id="rId4" Type="http://schemas.openxmlformats.org/officeDocument/2006/relationships/image" Target="../media/image4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1.png"/><Relationship Id="rId4" Type="http://schemas.openxmlformats.org/officeDocument/2006/relationships/image" Target="../media/image4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2.png"/><Relationship Id="rId4" Type="http://schemas.openxmlformats.org/officeDocument/2006/relationships/image" Target="../media/image49.png"/><Relationship Id="rId5" Type="http://schemas.openxmlformats.org/officeDocument/2006/relationships/image" Target="../media/image44.png"/><Relationship Id="rId6" Type="http://schemas.openxmlformats.org/officeDocument/2006/relationships/image" Target="../media/image5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www.trychroma.com/" TargetMode="External"/><Relationship Id="rId4" Type="http://schemas.openxmlformats.org/officeDocument/2006/relationships/hyperlink" Target="https://storage.canalblog.com/64/83/142677/103531508_o.jpg" TargetMode="External"/><Relationship Id="rId5" Type="http://schemas.openxmlformats.org/officeDocument/2006/relationships/hyperlink" Target="https://changuk.github.io/algorithm/2013/09/07/minhash.html" TargetMode="External"/><Relationship Id="rId6" Type="http://schemas.openxmlformats.org/officeDocument/2006/relationships/image" Target="../media/image7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2.png"/><Relationship Id="rId5" Type="http://schemas.openxmlformats.org/officeDocument/2006/relationships/image" Target="../media/image21.jpg"/><Relationship Id="rId6" Type="http://schemas.openxmlformats.org/officeDocument/2006/relationships/image" Target="../media/image1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3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6.png"/><Relationship Id="rId4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4"/>
          <p:cNvSpPr txBox="1"/>
          <p:nvPr>
            <p:ph type="ctrTitle"/>
          </p:nvPr>
        </p:nvSpPr>
        <p:spPr>
          <a:xfrm>
            <a:off x="1079675" y="1260400"/>
            <a:ext cx="7213800" cy="19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Lightning Talk #3</a:t>
            </a:r>
            <a:endParaRPr>
              <a:highlight>
                <a:schemeClr val="accent2"/>
              </a:highlight>
            </a:endParaRPr>
          </a:p>
        </p:txBody>
      </p:sp>
      <p:sp>
        <p:nvSpPr>
          <p:cNvPr id="336" name="Google Shape;336;p24"/>
          <p:cNvSpPr txBox="1"/>
          <p:nvPr>
            <p:ph idx="1" type="subTitle"/>
          </p:nvPr>
        </p:nvSpPr>
        <p:spPr>
          <a:xfrm>
            <a:off x="2643450" y="2704800"/>
            <a:ext cx="3857100" cy="9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COLLEMARE LUCAS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EPITA - LRE Code LLMs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2 Juillet 2024</a:t>
            </a:r>
            <a:endParaRPr/>
          </a:p>
        </p:txBody>
      </p:sp>
      <p:pic>
        <p:nvPicPr>
          <p:cNvPr id="337" name="Google Shape;3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17049" y="3706801"/>
            <a:ext cx="2250598" cy="22505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8" name="Google Shape;338;p24"/>
          <p:cNvGrpSpPr/>
          <p:nvPr/>
        </p:nvGrpSpPr>
        <p:grpSpPr>
          <a:xfrm>
            <a:off x="7746047" y="1644883"/>
            <a:ext cx="2208139" cy="2356289"/>
            <a:chOff x="6549497" y="1168308"/>
            <a:chExt cx="2208139" cy="2356289"/>
          </a:xfrm>
        </p:grpSpPr>
        <p:pic>
          <p:nvPicPr>
            <p:cNvPr id="339" name="Google Shape;339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676167" y="1168308"/>
              <a:ext cx="2081470" cy="208147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0" name="Google Shape;340;p24"/>
            <p:cNvGrpSpPr/>
            <p:nvPr/>
          </p:nvGrpSpPr>
          <p:grpSpPr>
            <a:xfrm>
              <a:off x="6549497" y="2446663"/>
              <a:ext cx="1629750" cy="1077934"/>
              <a:chOff x="837247" y="2153338"/>
              <a:chExt cx="1629750" cy="1077934"/>
            </a:xfrm>
          </p:grpSpPr>
          <p:sp>
            <p:nvSpPr>
              <p:cNvPr id="341" name="Google Shape;341;p24"/>
              <p:cNvSpPr/>
              <p:nvPr/>
            </p:nvSpPr>
            <p:spPr>
              <a:xfrm>
                <a:off x="861963" y="2194067"/>
                <a:ext cx="1567615" cy="1014814"/>
              </a:xfrm>
              <a:custGeom>
                <a:rect b="b" l="l" r="r" t="t"/>
                <a:pathLst>
                  <a:path extrusionOk="0" h="31008" w="47899">
                    <a:moveTo>
                      <a:pt x="47711" y="188"/>
                    </a:moveTo>
                    <a:lnTo>
                      <a:pt x="39793" y="13654"/>
                    </a:lnTo>
                    <a:lnTo>
                      <a:pt x="31860" y="10432"/>
                    </a:lnTo>
                    <a:lnTo>
                      <a:pt x="47711" y="188"/>
                    </a:lnTo>
                    <a:close/>
                    <a:moveTo>
                      <a:pt x="21414" y="6257"/>
                    </a:moveTo>
                    <a:lnTo>
                      <a:pt x="31730" y="10447"/>
                    </a:lnTo>
                    <a:lnTo>
                      <a:pt x="319" y="30733"/>
                    </a:lnTo>
                    <a:lnTo>
                      <a:pt x="319" y="30733"/>
                    </a:lnTo>
                    <a:lnTo>
                      <a:pt x="21414" y="6257"/>
                    </a:lnTo>
                    <a:close/>
                    <a:moveTo>
                      <a:pt x="47898" y="0"/>
                    </a:moveTo>
                    <a:lnTo>
                      <a:pt x="31788" y="10403"/>
                    </a:lnTo>
                    <a:lnTo>
                      <a:pt x="21399" y="6184"/>
                    </a:lnTo>
                    <a:lnTo>
                      <a:pt x="131" y="30848"/>
                    </a:lnTo>
                    <a:lnTo>
                      <a:pt x="1" y="31007"/>
                    </a:lnTo>
                    <a:lnTo>
                      <a:pt x="31803" y="10476"/>
                    </a:lnTo>
                    <a:lnTo>
                      <a:pt x="39793" y="13727"/>
                    </a:lnTo>
                    <a:lnTo>
                      <a:pt x="39822" y="13727"/>
                    </a:lnTo>
                    <a:lnTo>
                      <a:pt x="47826" y="116"/>
                    </a:lnTo>
                    <a:lnTo>
                      <a:pt x="47898" y="0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" name="Google Shape;342;p24"/>
              <p:cNvSpPr/>
              <p:nvPr/>
            </p:nvSpPr>
            <p:spPr>
              <a:xfrm>
                <a:off x="1516176" y="2357688"/>
                <a:ext cx="89321" cy="79063"/>
              </a:xfrm>
              <a:custGeom>
                <a:rect b="b" l="l" r="r" t="t"/>
                <a:pathLst>
                  <a:path extrusionOk="0" h="3160" w="3570">
                    <a:moveTo>
                      <a:pt x="1775" y="1"/>
                    </a:moveTo>
                    <a:cubicBezTo>
                      <a:pt x="1310" y="1"/>
                      <a:pt x="851" y="208"/>
                      <a:pt x="535" y="607"/>
                    </a:cubicBezTo>
                    <a:cubicBezTo>
                      <a:pt x="0" y="1286"/>
                      <a:pt x="116" y="2283"/>
                      <a:pt x="809" y="2818"/>
                    </a:cubicBezTo>
                    <a:cubicBezTo>
                      <a:pt x="1095" y="3049"/>
                      <a:pt x="1438" y="3160"/>
                      <a:pt x="1779" y="3160"/>
                    </a:cubicBezTo>
                    <a:cubicBezTo>
                      <a:pt x="2246" y="3160"/>
                      <a:pt x="2711" y="2951"/>
                      <a:pt x="3020" y="2558"/>
                    </a:cubicBezTo>
                    <a:cubicBezTo>
                      <a:pt x="3569" y="1879"/>
                      <a:pt x="3439" y="882"/>
                      <a:pt x="2760" y="347"/>
                    </a:cubicBezTo>
                    <a:cubicBezTo>
                      <a:pt x="2465" y="114"/>
                      <a:pt x="2119" y="1"/>
                      <a:pt x="17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" name="Google Shape;343;p24"/>
              <p:cNvSpPr/>
              <p:nvPr/>
            </p:nvSpPr>
            <p:spPr>
              <a:xfrm>
                <a:off x="837247" y="3152183"/>
                <a:ext cx="89321" cy="79088"/>
              </a:xfrm>
              <a:custGeom>
                <a:rect b="b" l="l" r="r" t="t"/>
                <a:pathLst>
                  <a:path extrusionOk="0" h="3161" w="3570">
                    <a:moveTo>
                      <a:pt x="1791" y="1"/>
                    </a:moveTo>
                    <a:cubicBezTo>
                      <a:pt x="1323" y="1"/>
                      <a:pt x="859" y="210"/>
                      <a:pt x="550" y="603"/>
                    </a:cubicBezTo>
                    <a:cubicBezTo>
                      <a:pt x="1" y="1282"/>
                      <a:pt x="131" y="2279"/>
                      <a:pt x="810" y="2813"/>
                    </a:cubicBezTo>
                    <a:cubicBezTo>
                      <a:pt x="1098" y="3047"/>
                      <a:pt x="1444" y="3160"/>
                      <a:pt x="1788" y="3160"/>
                    </a:cubicBezTo>
                    <a:cubicBezTo>
                      <a:pt x="2253" y="3160"/>
                      <a:pt x="2713" y="2952"/>
                      <a:pt x="3021" y="2553"/>
                    </a:cubicBezTo>
                    <a:cubicBezTo>
                      <a:pt x="3570" y="1874"/>
                      <a:pt x="3454" y="877"/>
                      <a:pt x="2760" y="343"/>
                    </a:cubicBezTo>
                    <a:cubicBezTo>
                      <a:pt x="2474" y="111"/>
                      <a:pt x="2132" y="1"/>
                      <a:pt x="1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" name="Google Shape;344;p24"/>
              <p:cNvSpPr/>
              <p:nvPr/>
            </p:nvSpPr>
            <p:spPr>
              <a:xfrm>
                <a:off x="1853601" y="2492688"/>
                <a:ext cx="89321" cy="79063"/>
              </a:xfrm>
              <a:custGeom>
                <a:rect b="b" l="l" r="r" t="t"/>
                <a:pathLst>
                  <a:path extrusionOk="0" h="3160" w="3570">
                    <a:moveTo>
                      <a:pt x="1775" y="1"/>
                    </a:moveTo>
                    <a:cubicBezTo>
                      <a:pt x="1310" y="1"/>
                      <a:pt x="851" y="208"/>
                      <a:pt x="535" y="607"/>
                    </a:cubicBezTo>
                    <a:cubicBezTo>
                      <a:pt x="0" y="1286"/>
                      <a:pt x="116" y="2283"/>
                      <a:pt x="809" y="2818"/>
                    </a:cubicBezTo>
                    <a:cubicBezTo>
                      <a:pt x="1095" y="3049"/>
                      <a:pt x="1438" y="3160"/>
                      <a:pt x="1779" y="3160"/>
                    </a:cubicBezTo>
                    <a:cubicBezTo>
                      <a:pt x="2246" y="3160"/>
                      <a:pt x="2711" y="2951"/>
                      <a:pt x="3020" y="2558"/>
                    </a:cubicBezTo>
                    <a:cubicBezTo>
                      <a:pt x="3569" y="1879"/>
                      <a:pt x="3439" y="882"/>
                      <a:pt x="2760" y="347"/>
                    </a:cubicBezTo>
                    <a:cubicBezTo>
                      <a:pt x="2465" y="114"/>
                      <a:pt x="2119" y="1"/>
                      <a:pt x="17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" name="Google Shape;345;p24"/>
              <p:cNvSpPr/>
              <p:nvPr/>
            </p:nvSpPr>
            <p:spPr>
              <a:xfrm>
                <a:off x="2124563" y="2600563"/>
                <a:ext cx="89321" cy="79063"/>
              </a:xfrm>
              <a:custGeom>
                <a:rect b="b" l="l" r="r" t="t"/>
                <a:pathLst>
                  <a:path extrusionOk="0" h="3160" w="3570">
                    <a:moveTo>
                      <a:pt x="1775" y="1"/>
                    </a:moveTo>
                    <a:cubicBezTo>
                      <a:pt x="1310" y="1"/>
                      <a:pt x="851" y="208"/>
                      <a:pt x="535" y="607"/>
                    </a:cubicBezTo>
                    <a:cubicBezTo>
                      <a:pt x="0" y="1286"/>
                      <a:pt x="116" y="2283"/>
                      <a:pt x="809" y="2818"/>
                    </a:cubicBezTo>
                    <a:cubicBezTo>
                      <a:pt x="1095" y="3049"/>
                      <a:pt x="1438" y="3160"/>
                      <a:pt x="1779" y="3160"/>
                    </a:cubicBezTo>
                    <a:cubicBezTo>
                      <a:pt x="2246" y="3160"/>
                      <a:pt x="2711" y="2951"/>
                      <a:pt x="3020" y="2558"/>
                    </a:cubicBezTo>
                    <a:cubicBezTo>
                      <a:pt x="3569" y="1879"/>
                      <a:pt x="3439" y="882"/>
                      <a:pt x="2760" y="347"/>
                    </a:cubicBezTo>
                    <a:cubicBezTo>
                      <a:pt x="2465" y="114"/>
                      <a:pt x="2119" y="1"/>
                      <a:pt x="17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" name="Google Shape;346;p24"/>
              <p:cNvSpPr/>
              <p:nvPr/>
            </p:nvSpPr>
            <p:spPr>
              <a:xfrm>
                <a:off x="2377676" y="2153338"/>
                <a:ext cx="89321" cy="79063"/>
              </a:xfrm>
              <a:custGeom>
                <a:rect b="b" l="l" r="r" t="t"/>
                <a:pathLst>
                  <a:path extrusionOk="0" h="3160" w="3570">
                    <a:moveTo>
                      <a:pt x="1775" y="1"/>
                    </a:moveTo>
                    <a:cubicBezTo>
                      <a:pt x="1310" y="1"/>
                      <a:pt x="851" y="208"/>
                      <a:pt x="535" y="607"/>
                    </a:cubicBezTo>
                    <a:cubicBezTo>
                      <a:pt x="0" y="1286"/>
                      <a:pt x="116" y="2283"/>
                      <a:pt x="809" y="2818"/>
                    </a:cubicBezTo>
                    <a:cubicBezTo>
                      <a:pt x="1095" y="3049"/>
                      <a:pt x="1438" y="3160"/>
                      <a:pt x="1779" y="3160"/>
                    </a:cubicBezTo>
                    <a:cubicBezTo>
                      <a:pt x="2246" y="3160"/>
                      <a:pt x="2711" y="2951"/>
                      <a:pt x="3020" y="2558"/>
                    </a:cubicBezTo>
                    <a:cubicBezTo>
                      <a:pt x="3569" y="1879"/>
                      <a:pt x="3439" y="882"/>
                      <a:pt x="2760" y="347"/>
                    </a:cubicBezTo>
                    <a:cubicBezTo>
                      <a:pt x="2465" y="114"/>
                      <a:pt x="2119" y="1"/>
                      <a:pt x="17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47" name="Google Shape;347;p24"/>
          <p:cNvGrpSpPr/>
          <p:nvPr/>
        </p:nvGrpSpPr>
        <p:grpSpPr>
          <a:xfrm>
            <a:off x="1718025" y="-726498"/>
            <a:ext cx="1815201" cy="1515532"/>
            <a:chOff x="1718025" y="-726498"/>
            <a:chExt cx="1815201" cy="1515532"/>
          </a:xfrm>
        </p:grpSpPr>
        <p:pic>
          <p:nvPicPr>
            <p:cNvPr id="348" name="Google Shape;348;p2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5049167">
              <a:off x="1784824" y="-659701"/>
              <a:ext cx="1381926" cy="138193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9" name="Google Shape;349;p24"/>
            <p:cNvGrpSpPr/>
            <p:nvPr/>
          </p:nvGrpSpPr>
          <p:grpSpPr>
            <a:xfrm>
              <a:off x="2737205" y="290965"/>
              <a:ext cx="796021" cy="498070"/>
              <a:chOff x="3382743" y="230815"/>
              <a:chExt cx="796021" cy="498070"/>
            </a:xfrm>
          </p:grpSpPr>
          <p:sp>
            <p:nvSpPr>
              <p:cNvPr id="350" name="Google Shape;350;p24"/>
              <p:cNvSpPr/>
              <p:nvPr/>
            </p:nvSpPr>
            <p:spPr>
              <a:xfrm>
                <a:off x="3406416" y="255097"/>
                <a:ext cx="748774" cy="457604"/>
              </a:xfrm>
              <a:custGeom>
                <a:rect b="b" l="l" r="r" t="t"/>
                <a:pathLst>
                  <a:path extrusionOk="0" h="23365" w="38232">
                    <a:moveTo>
                      <a:pt x="37856" y="102"/>
                    </a:moveTo>
                    <a:lnTo>
                      <a:pt x="3265" y="14435"/>
                    </a:lnTo>
                    <a:lnTo>
                      <a:pt x="477" y="3223"/>
                    </a:lnTo>
                    <a:lnTo>
                      <a:pt x="37856" y="102"/>
                    </a:lnTo>
                    <a:close/>
                    <a:moveTo>
                      <a:pt x="3222" y="14522"/>
                    </a:moveTo>
                    <a:lnTo>
                      <a:pt x="5361" y="23076"/>
                    </a:lnTo>
                    <a:lnTo>
                      <a:pt x="101" y="15808"/>
                    </a:lnTo>
                    <a:lnTo>
                      <a:pt x="3222" y="14522"/>
                    </a:lnTo>
                    <a:close/>
                    <a:moveTo>
                      <a:pt x="38231" y="1"/>
                    </a:moveTo>
                    <a:lnTo>
                      <a:pt x="434" y="3165"/>
                    </a:lnTo>
                    <a:lnTo>
                      <a:pt x="405" y="3180"/>
                    </a:lnTo>
                    <a:lnTo>
                      <a:pt x="3208" y="14450"/>
                    </a:lnTo>
                    <a:lnTo>
                      <a:pt x="0" y="15793"/>
                    </a:lnTo>
                    <a:lnTo>
                      <a:pt x="5491" y="23365"/>
                    </a:lnTo>
                    <a:lnTo>
                      <a:pt x="3280" y="14493"/>
                    </a:lnTo>
                    <a:lnTo>
                      <a:pt x="38058" y="73"/>
                    </a:lnTo>
                    <a:lnTo>
                      <a:pt x="38231" y="1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" name="Google Shape;351;p24"/>
              <p:cNvSpPr/>
              <p:nvPr/>
            </p:nvSpPr>
            <p:spPr>
              <a:xfrm>
                <a:off x="4127400" y="230815"/>
                <a:ext cx="51363" cy="45479"/>
              </a:xfrm>
              <a:custGeom>
                <a:rect b="b" l="l" r="r" t="t"/>
                <a:pathLst>
                  <a:path extrusionOk="0" h="3161" w="3570">
                    <a:moveTo>
                      <a:pt x="1791" y="1"/>
                    </a:moveTo>
                    <a:cubicBezTo>
                      <a:pt x="1323" y="1"/>
                      <a:pt x="859" y="210"/>
                      <a:pt x="550" y="603"/>
                    </a:cubicBezTo>
                    <a:cubicBezTo>
                      <a:pt x="1" y="1282"/>
                      <a:pt x="131" y="2279"/>
                      <a:pt x="810" y="2813"/>
                    </a:cubicBezTo>
                    <a:cubicBezTo>
                      <a:pt x="1098" y="3047"/>
                      <a:pt x="1444" y="3160"/>
                      <a:pt x="1788" y="3160"/>
                    </a:cubicBezTo>
                    <a:cubicBezTo>
                      <a:pt x="2253" y="3160"/>
                      <a:pt x="2713" y="2952"/>
                      <a:pt x="3021" y="2553"/>
                    </a:cubicBezTo>
                    <a:cubicBezTo>
                      <a:pt x="3570" y="1874"/>
                      <a:pt x="3454" y="877"/>
                      <a:pt x="2760" y="343"/>
                    </a:cubicBezTo>
                    <a:cubicBezTo>
                      <a:pt x="2474" y="111"/>
                      <a:pt x="2132" y="1"/>
                      <a:pt x="1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" name="Google Shape;352;p24"/>
              <p:cNvSpPr/>
              <p:nvPr/>
            </p:nvSpPr>
            <p:spPr>
              <a:xfrm>
                <a:off x="3382743" y="540011"/>
                <a:ext cx="51363" cy="45479"/>
              </a:xfrm>
              <a:custGeom>
                <a:rect b="b" l="l" r="r" t="t"/>
                <a:pathLst>
                  <a:path extrusionOk="0" h="3161" w="3570">
                    <a:moveTo>
                      <a:pt x="1791" y="1"/>
                    </a:moveTo>
                    <a:cubicBezTo>
                      <a:pt x="1323" y="1"/>
                      <a:pt x="859" y="210"/>
                      <a:pt x="550" y="603"/>
                    </a:cubicBezTo>
                    <a:cubicBezTo>
                      <a:pt x="1" y="1282"/>
                      <a:pt x="131" y="2279"/>
                      <a:pt x="810" y="2813"/>
                    </a:cubicBezTo>
                    <a:cubicBezTo>
                      <a:pt x="1098" y="3047"/>
                      <a:pt x="1444" y="3160"/>
                      <a:pt x="1788" y="3160"/>
                    </a:cubicBezTo>
                    <a:cubicBezTo>
                      <a:pt x="2253" y="3160"/>
                      <a:pt x="2713" y="2952"/>
                      <a:pt x="3021" y="2553"/>
                    </a:cubicBezTo>
                    <a:cubicBezTo>
                      <a:pt x="3570" y="1874"/>
                      <a:pt x="3454" y="877"/>
                      <a:pt x="2760" y="343"/>
                    </a:cubicBezTo>
                    <a:cubicBezTo>
                      <a:pt x="2474" y="111"/>
                      <a:pt x="2132" y="1"/>
                      <a:pt x="1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" name="Google Shape;353;p24"/>
              <p:cNvSpPr/>
              <p:nvPr/>
            </p:nvSpPr>
            <p:spPr>
              <a:xfrm>
                <a:off x="3444697" y="517262"/>
                <a:ext cx="51363" cy="45479"/>
              </a:xfrm>
              <a:custGeom>
                <a:rect b="b" l="l" r="r" t="t"/>
                <a:pathLst>
                  <a:path extrusionOk="0" h="3161" w="3570">
                    <a:moveTo>
                      <a:pt x="1791" y="1"/>
                    </a:moveTo>
                    <a:cubicBezTo>
                      <a:pt x="1323" y="1"/>
                      <a:pt x="859" y="210"/>
                      <a:pt x="550" y="603"/>
                    </a:cubicBezTo>
                    <a:cubicBezTo>
                      <a:pt x="1" y="1282"/>
                      <a:pt x="131" y="2279"/>
                      <a:pt x="810" y="2813"/>
                    </a:cubicBezTo>
                    <a:cubicBezTo>
                      <a:pt x="1098" y="3047"/>
                      <a:pt x="1444" y="3160"/>
                      <a:pt x="1788" y="3160"/>
                    </a:cubicBezTo>
                    <a:cubicBezTo>
                      <a:pt x="2253" y="3160"/>
                      <a:pt x="2713" y="2952"/>
                      <a:pt x="3021" y="2553"/>
                    </a:cubicBezTo>
                    <a:cubicBezTo>
                      <a:pt x="3570" y="1874"/>
                      <a:pt x="3454" y="877"/>
                      <a:pt x="2760" y="343"/>
                    </a:cubicBezTo>
                    <a:cubicBezTo>
                      <a:pt x="2474" y="111"/>
                      <a:pt x="2132" y="1"/>
                      <a:pt x="1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" name="Google Shape;354;p24"/>
              <p:cNvSpPr/>
              <p:nvPr/>
            </p:nvSpPr>
            <p:spPr>
              <a:xfrm>
                <a:off x="3479837" y="683405"/>
                <a:ext cx="51363" cy="45479"/>
              </a:xfrm>
              <a:custGeom>
                <a:rect b="b" l="l" r="r" t="t"/>
                <a:pathLst>
                  <a:path extrusionOk="0" h="3161" w="3570">
                    <a:moveTo>
                      <a:pt x="1791" y="1"/>
                    </a:moveTo>
                    <a:cubicBezTo>
                      <a:pt x="1323" y="1"/>
                      <a:pt x="859" y="210"/>
                      <a:pt x="550" y="603"/>
                    </a:cubicBezTo>
                    <a:cubicBezTo>
                      <a:pt x="1" y="1282"/>
                      <a:pt x="131" y="2279"/>
                      <a:pt x="810" y="2813"/>
                    </a:cubicBezTo>
                    <a:cubicBezTo>
                      <a:pt x="1098" y="3047"/>
                      <a:pt x="1444" y="3160"/>
                      <a:pt x="1788" y="3160"/>
                    </a:cubicBezTo>
                    <a:cubicBezTo>
                      <a:pt x="2253" y="3160"/>
                      <a:pt x="2713" y="2952"/>
                      <a:pt x="3021" y="2553"/>
                    </a:cubicBezTo>
                    <a:cubicBezTo>
                      <a:pt x="3570" y="1874"/>
                      <a:pt x="3454" y="877"/>
                      <a:pt x="2760" y="343"/>
                    </a:cubicBezTo>
                    <a:cubicBezTo>
                      <a:pt x="2474" y="111"/>
                      <a:pt x="2132" y="1"/>
                      <a:pt x="1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" name="Google Shape;355;p24"/>
              <p:cNvSpPr/>
              <p:nvPr/>
            </p:nvSpPr>
            <p:spPr>
              <a:xfrm>
                <a:off x="3389669" y="299262"/>
                <a:ext cx="51363" cy="45479"/>
              </a:xfrm>
              <a:custGeom>
                <a:rect b="b" l="l" r="r" t="t"/>
                <a:pathLst>
                  <a:path extrusionOk="0" h="3161" w="3570">
                    <a:moveTo>
                      <a:pt x="1791" y="1"/>
                    </a:moveTo>
                    <a:cubicBezTo>
                      <a:pt x="1323" y="1"/>
                      <a:pt x="859" y="210"/>
                      <a:pt x="550" y="603"/>
                    </a:cubicBezTo>
                    <a:cubicBezTo>
                      <a:pt x="1" y="1282"/>
                      <a:pt x="131" y="2279"/>
                      <a:pt x="810" y="2813"/>
                    </a:cubicBezTo>
                    <a:cubicBezTo>
                      <a:pt x="1098" y="3047"/>
                      <a:pt x="1444" y="3160"/>
                      <a:pt x="1788" y="3160"/>
                    </a:cubicBezTo>
                    <a:cubicBezTo>
                      <a:pt x="2253" y="3160"/>
                      <a:pt x="2713" y="2952"/>
                      <a:pt x="3021" y="2553"/>
                    </a:cubicBezTo>
                    <a:cubicBezTo>
                      <a:pt x="3570" y="1874"/>
                      <a:pt x="3454" y="877"/>
                      <a:pt x="2760" y="343"/>
                    </a:cubicBezTo>
                    <a:cubicBezTo>
                      <a:pt x="2474" y="111"/>
                      <a:pt x="2132" y="1"/>
                      <a:pt x="1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3"/>
          <p:cNvSpPr txBox="1"/>
          <p:nvPr>
            <p:ph type="title"/>
          </p:nvPr>
        </p:nvSpPr>
        <p:spPr>
          <a:xfrm>
            <a:off x="720000" y="578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Etape </a:t>
            </a:r>
            <a:r>
              <a:rPr lang="en" sz="1500"/>
              <a:t>1</a:t>
            </a:r>
            <a:r>
              <a:rPr lang="en" sz="1500"/>
              <a:t> :  </a:t>
            </a:r>
            <a:r>
              <a:rPr lang="en" sz="1500"/>
              <a:t>Quel est la définition de “code cloné” ?</a:t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455" name="Google Shape;455;p33"/>
          <p:cNvSpPr txBox="1"/>
          <p:nvPr>
            <p:ph type="title"/>
          </p:nvPr>
        </p:nvSpPr>
        <p:spPr>
          <a:xfrm>
            <a:off x="224375" y="1046950"/>
            <a:ext cx="7440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Différents types de clones :</a:t>
            </a:r>
            <a:endParaRPr sz="2800"/>
          </a:p>
        </p:txBody>
      </p:sp>
      <p:pic>
        <p:nvPicPr>
          <p:cNvPr id="456" name="Google Shape;45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375" y="1837800"/>
            <a:ext cx="8746601" cy="157415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33"/>
          <p:cNvSpPr txBox="1"/>
          <p:nvPr>
            <p:ph idx="4294967295" type="title"/>
          </p:nvPr>
        </p:nvSpPr>
        <p:spPr>
          <a:xfrm>
            <a:off x="8465913" y="4744833"/>
            <a:ext cx="7347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/>
              <a:t>Page 9</a:t>
            </a:r>
            <a:endParaRPr b="0" sz="13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4"/>
          <p:cNvSpPr txBox="1"/>
          <p:nvPr>
            <p:ph type="title"/>
          </p:nvPr>
        </p:nvSpPr>
        <p:spPr>
          <a:xfrm>
            <a:off x="720000" y="578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Etape 1 :  Quel est la définition de “code cloné” ?</a:t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463" name="Google Shape;463;p34"/>
          <p:cNvSpPr txBox="1"/>
          <p:nvPr>
            <p:ph type="title"/>
          </p:nvPr>
        </p:nvSpPr>
        <p:spPr>
          <a:xfrm>
            <a:off x="172050" y="630500"/>
            <a:ext cx="7440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Différents types de clones :</a:t>
            </a:r>
            <a:endParaRPr sz="2800"/>
          </a:p>
        </p:txBody>
      </p:sp>
      <p:cxnSp>
        <p:nvCxnSpPr>
          <p:cNvPr id="464" name="Google Shape;464;p34"/>
          <p:cNvCxnSpPr/>
          <p:nvPr/>
        </p:nvCxnSpPr>
        <p:spPr>
          <a:xfrm flipH="1" rot="10676647">
            <a:off x="4542710" y="2801271"/>
            <a:ext cx="58538" cy="1884845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5" name="Google Shape;465;p34"/>
          <p:cNvSpPr txBox="1"/>
          <p:nvPr/>
        </p:nvSpPr>
        <p:spPr>
          <a:xfrm>
            <a:off x="909525" y="289562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Référence :</a:t>
            </a:r>
            <a:endParaRPr b="1" sz="1600">
              <a:solidFill>
                <a:schemeClr val="dk1"/>
              </a:solidFill>
            </a:endParaRPr>
          </a:p>
        </p:txBody>
      </p:sp>
      <p:pic>
        <p:nvPicPr>
          <p:cNvPr id="466" name="Google Shape;46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9526" y="3326725"/>
            <a:ext cx="3317878" cy="1266825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34"/>
          <p:cNvSpPr txBox="1"/>
          <p:nvPr/>
        </p:nvSpPr>
        <p:spPr>
          <a:xfrm>
            <a:off x="4916550" y="2895625"/>
            <a:ext cx="2038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Type 4 :</a:t>
            </a:r>
            <a:endParaRPr b="1" sz="1600">
              <a:solidFill>
                <a:schemeClr val="dk1"/>
              </a:solidFill>
            </a:endParaRPr>
          </a:p>
        </p:txBody>
      </p:sp>
      <p:pic>
        <p:nvPicPr>
          <p:cNvPr id="468" name="Google Shape;46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6550" y="3326725"/>
            <a:ext cx="3253845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2513" y="1203200"/>
            <a:ext cx="7038975" cy="1266825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34"/>
          <p:cNvSpPr txBox="1"/>
          <p:nvPr>
            <p:ph idx="4294967295" type="title"/>
          </p:nvPr>
        </p:nvSpPr>
        <p:spPr>
          <a:xfrm>
            <a:off x="8465913" y="4744833"/>
            <a:ext cx="7347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/>
              <a:t>Page 10</a:t>
            </a:r>
            <a:endParaRPr b="0" sz="13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5"/>
          <p:cNvSpPr txBox="1"/>
          <p:nvPr>
            <p:ph type="title"/>
          </p:nvPr>
        </p:nvSpPr>
        <p:spPr>
          <a:xfrm>
            <a:off x="720000" y="578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Etape 1 :  Quel est la définition de “code cloné” ?</a:t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476" name="Google Shape;476;p35"/>
          <p:cNvSpPr txBox="1"/>
          <p:nvPr>
            <p:ph type="title"/>
          </p:nvPr>
        </p:nvSpPr>
        <p:spPr>
          <a:xfrm>
            <a:off x="172050" y="630500"/>
            <a:ext cx="7440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Différents types de clones :</a:t>
            </a:r>
            <a:endParaRPr sz="2800"/>
          </a:p>
        </p:txBody>
      </p:sp>
      <p:cxnSp>
        <p:nvCxnSpPr>
          <p:cNvPr id="477" name="Google Shape;477;p35"/>
          <p:cNvCxnSpPr/>
          <p:nvPr/>
        </p:nvCxnSpPr>
        <p:spPr>
          <a:xfrm flipH="1" rot="10676647">
            <a:off x="4542735" y="2896108"/>
            <a:ext cx="58538" cy="1884845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8" name="Google Shape;478;p35"/>
          <p:cNvSpPr txBox="1"/>
          <p:nvPr/>
        </p:nvSpPr>
        <p:spPr>
          <a:xfrm>
            <a:off x="887438" y="289562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Référence :</a:t>
            </a:r>
            <a:endParaRPr b="1" sz="1600">
              <a:solidFill>
                <a:schemeClr val="dk1"/>
              </a:solidFill>
            </a:endParaRPr>
          </a:p>
        </p:txBody>
      </p:sp>
      <p:sp>
        <p:nvSpPr>
          <p:cNvPr id="479" name="Google Shape;479;p35"/>
          <p:cNvSpPr txBox="1"/>
          <p:nvPr/>
        </p:nvSpPr>
        <p:spPr>
          <a:xfrm>
            <a:off x="4938588" y="289562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Type 2 :</a:t>
            </a:r>
            <a:endParaRPr b="1" sz="1600">
              <a:solidFill>
                <a:schemeClr val="dk1"/>
              </a:solidFill>
            </a:endParaRPr>
          </a:p>
        </p:txBody>
      </p:sp>
      <p:pic>
        <p:nvPicPr>
          <p:cNvPr id="480" name="Google Shape;48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7447" y="3326728"/>
            <a:ext cx="331796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8597" y="3326725"/>
            <a:ext cx="3751494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2513" y="1203200"/>
            <a:ext cx="7038975" cy="1266825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35"/>
          <p:cNvSpPr txBox="1"/>
          <p:nvPr>
            <p:ph idx="4294967295" type="title"/>
          </p:nvPr>
        </p:nvSpPr>
        <p:spPr>
          <a:xfrm>
            <a:off x="8465913" y="4744833"/>
            <a:ext cx="7347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/>
              <a:t>Page 11</a:t>
            </a:r>
            <a:endParaRPr b="0" sz="13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8" name="Google Shape;488;p36"/>
          <p:cNvCxnSpPr>
            <a:stCxn id="489" idx="3"/>
            <a:endCxn id="490" idx="1"/>
          </p:cNvCxnSpPr>
          <p:nvPr/>
        </p:nvCxnSpPr>
        <p:spPr>
          <a:xfrm>
            <a:off x="2072513" y="2279575"/>
            <a:ext cx="3136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1" name="Google Shape;491;p36"/>
          <p:cNvCxnSpPr>
            <a:stCxn id="490" idx="1"/>
          </p:cNvCxnSpPr>
          <p:nvPr/>
        </p:nvCxnSpPr>
        <p:spPr>
          <a:xfrm>
            <a:off x="5208788" y="2279575"/>
            <a:ext cx="2526900" cy="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2" name="Google Shape;492;p36"/>
          <p:cNvSpPr/>
          <p:nvPr/>
        </p:nvSpPr>
        <p:spPr>
          <a:xfrm>
            <a:off x="7071488" y="1941485"/>
            <a:ext cx="676200" cy="6762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36"/>
          <p:cNvSpPr/>
          <p:nvPr/>
        </p:nvSpPr>
        <p:spPr>
          <a:xfrm>
            <a:off x="1396313" y="1941485"/>
            <a:ext cx="676200" cy="6762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36"/>
          <p:cNvSpPr/>
          <p:nvPr/>
        </p:nvSpPr>
        <p:spPr>
          <a:xfrm>
            <a:off x="5179763" y="1941485"/>
            <a:ext cx="676200" cy="6762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36"/>
          <p:cNvSpPr/>
          <p:nvPr/>
        </p:nvSpPr>
        <p:spPr>
          <a:xfrm>
            <a:off x="3288038" y="1941485"/>
            <a:ext cx="676200" cy="676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36"/>
          <p:cNvSpPr txBox="1"/>
          <p:nvPr>
            <p:ph idx="4294967295" type="title"/>
          </p:nvPr>
        </p:nvSpPr>
        <p:spPr>
          <a:xfrm>
            <a:off x="1454213" y="2077525"/>
            <a:ext cx="618300" cy="4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01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496" name="Google Shape;496;p36"/>
          <p:cNvSpPr txBox="1"/>
          <p:nvPr>
            <p:ph idx="4294967295" type="title"/>
          </p:nvPr>
        </p:nvSpPr>
        <p:spPr>
          <a:xfrm>
            <a:off x="3345938" y="2077525"/>
            <a:ext cx="618300" cy="4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90" name="Google Shape;490;p36"/>
          <p:cNvSpPr txBox="1"/>
          <p:nvPr>
            <p:ph idx="4294967295" type="title"/>
          </p:nvPr>
        </p:nvSpPr>
        <p:spPr>
          <a:xfrm>
            <a:off x="5208788" y="2077525"/>
            <a:ext cx="618300" cy="4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03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497" name="Google Shape;497;p36"/>
          <p:cNvSpPr txBox="1"/>
          <p:nvPr>
            <p:ph idx="4294967295" type="title"/>
          </p:nvPr>
        </p:nvSpPr>
        <p:spPr>
          <a:xfrm>
            <a:off x="7100438" y="2077525"/>
            <a:ext cx="618300" cy="4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04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498" name="Google Shape;498;p36"/>
          <p:cNvSpPr txBox="1"/>
          <p:nvPr>
            <p:ph idx="4294967295" type="title"/>
          </p:nvPr>
        </p:nvSpPr>
        <p:spPr>
          <a:xfrm>
            <a:off x="1290863" y="1488325"/>
            <a:ext cx="887100" cy="4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</a:rPr>
              <a:t>ETAPE</a:t>
            </a:r>
            <a:endParaRPr sz="1800">
              <a:solidFill>
                <a:srgbClr val="666666"/>
              </a:solidFill>
            </a:endParaRPr>
          </a:p>
        </p:txBody>
      </p:sp>
      <p:sp>
        <p:nvSpPr>
          <p:cNvPr id="499" name="Google Shape;499;p36"/>
          <p:cNvSpPr txBox="1"/>
          <p:nvPr>
            <p:ph idx="4294967295" type="title"/>
          </p:nvPr>
        </p:nvSpPr>
        <p:spPr>
          <a:xfrm>
            <a:off x="3182588" y="1488325"/>
            <a:ext cx="887100" cy="4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ETAPE</a:t>
            </a:r>
            <a:endParaRPr sz="1800"/>
          </a:p>
        </p:txBody>
      </p:sp>
      <p:sp>
        <p:nvSpPr>
          <p:cNvPr id="500" name="Google Shape;500;p36"/>
          <p:cNvSpPr txBox="1"/>
          <p:nvPr>
            <p:ph idx="4294967295" type="title"/>
          </p:nvPr>
        </p:nvSpPr>
        <p:spPr>
          <a:xfrm>
            <a:off x="5074313" y="1488325"/>
            <a:ext cx="887100" cy="4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</a:rPr>
              <a:t>ETAPE</a:t>
            </a:r>
            <a:endParaRPr sz="1800">
              <a:solidFill>
                <a:srgbClr val="666666"/>
              </a:solidFill>
            </a:endParaRPr>
          </a:p>
        </p:txBody>
      </p:sp>
      <p:sp>
        <p:nvSpPr>
          <p:cNvPr id="501" name="Google Shape;501;p36"/>
          <p:cNvSpPr txBox="1"/>
          <p:nvPr>
            <p:ph idx="4294967295" type="title"/>
          </p:nvPr>
        </p:nvSpPr>
        <p:spPr>
          <a:xfrm>
            <a:off x="6966038" y="1488325"/>
            <a:ext cx="887100" cy="4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</a:rPr>
              <a:t>ETAPE</a:t>
            </a:r>
            <a:endParaRPr sz="1800">
              <a:solidFill>
                <a:srgbClr val="666666"/>
              </a:solidFill>
            </a:endParaRPr>
          </a:p>
        </p:txBody>
      </p:sp>
      <p:sp>
        <p:nvSpPr>
          <p:cNvPr id="502" name="Google Shape;502;p36"/>
          <p:cNvSpPr txBox="1"/>
          <p:nvPr>
            <p:ph idx="4294967295" type="subTitle"/>
          </p:nvPr>
        </p:nvSpPr>
        <p:spPr>
          <a:xfrm>
            <a:off x="509850" y="3129275"/>
            <a:ext cx="8124300" cy="5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latin typeface="Hind Siliguri"/>
                <a:ea typeface="Hind Siliguri"/>
                <a:cs typeface="Hind Siliguri"/>
                <a:sym typeface="Hind Siliguri"/>
              </a:rPr>
              <a:t>Comment savoir que deux codes se ressemblent ?</a:t>
            </a:r>
            <a:endParaRPr b="1" sz="3800"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503" name="Google Shape;503;p3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3 - Timeline</a:t>
            </a:r>
            <a:endParaRPr sz="3800"/>
          </a:p>
        </p:txBody>
      </p:sp>
      <p:sp>
        <p:nvSpPr>
          <p:cNvPr id="504" name="Google Shape;504;p36"/>
          <p:cNvSpPr txBox="1"/>
          <p:nvPr>
            <p:ph idx="4294967295" type="title"/>
          </p:nvPr>
        </p:nvSpPr>
        <p:spPr>
          <a:xfrm>
            <a:off x="8465913" y="4744833"/>
            <a:ext cx="7347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/>
              <a:t>Page 13</a:t>
            </a:r>
            <a:endParaRPr b="0" sz="13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7"/>
          <p:cNvSpPr txBox="1"/>
          <p:nvPr>
            <p:ph type="title"/>
          </p:nvPr>
        </p:nvSpPr>
        <p:spPr>
          <a:xfrm>
            <a:off x="720000" y="578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Etape 2 :  </a:t>
            </a:r>
            <a:r>
              <a:rPr lang="en" sz="1500"/>
              <a:t>Comment savoir que deux codes se ressemblent ?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510" name="Google Shape;510;p37"/>
          <p:cNvSpPr txBox="1"/>
          <p:nvPr>
            <p:ph type="title"/>
          </p:nvPr>
        </p:nvSpPr>
        <p:spPr>
          <a:xfrm>
            <a:off x="172050" y="630500"/>
            <a:ext cx="7440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 |    Creation d’une Database Chroma</a:t>
            </a:r>
            <a:endParaRPr sz="2800"/>
          </a:p>
        </p:txBody>
      </p:sp>
      <p:pic>
        <p:nvPicPr>
          <p:cNvPr id="511" name="Google Shape;51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625" y="1514350"/>
            <a:ext cx="7778749" cy="2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37"/>
          <p:cNvSpPr txBox="1"/>
          <p:nvPr>
            <p:ph idx="4294967295" type="title"/>
          </p:nvPr>
        </p:nvSpPr>
        <p:spPr>
          <a:xfrm>
            <a:off x="8465913" y="4744833"/>
            <a:ext cx="7347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/>
              <a:t>Page 14</a:t>
            </a:r>
            <a:endParaRPr b="0" sz="13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8"/>
          <p:cNvSpPr txBox="1"/>
          <p:nvPr>
            <p:ph type="title"/>
          </p:nvPr>
        </p:nvSpPr>
        <p:spPr>
          <a:xfrm>
            <a:off x="720000" y="578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Etape 2 :  Comment savoir que deux codes se ressemblent ?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518" name="Google Shape;518;p38"/>
          <p:cNvSpPr txBox="1"/>
          <p:nvPr>
            <p:ph type="title"/>
          </p:nvPr>
        </p:nvSpPr>
        <p:spPr>
          <a:xfrm>
            <a:off x="172050" y="630500"/>
            <a:ext cx="8602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1.5 |    Indexer la database</a:t>
            </a:r>
            <a:endParaRPr sz="2800"/>
          </a:p>
        </p:txBody>
      </p:sp>
      <p:pic>
        <p:nvPicPr>
          <p:cNvPr id="519" name="Google Shape;519;p38"/>
          <p:cNvPicPr preferRelativeResize="0"/>
          <p:nvPr/>
        </p:nvPicPr>
        <p:blipFill rotWithShape="1">
          <a:blip r:embed="rId3">
            <a:alphaModFix/>
          </a:blip>
          <a:srcRect b="3110" l="0" r="0" t="0"/>
          <a:stretch/>
        </p:blipFill>
        <p:spPr>
          <a:xfrm>
            <a:off x="241450" y="1457575"/>
            <a:ext cx="8661100" cy="2158950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38"/>
          <p:cNvSpPr txBox="1"/>
          <p:nvPr>
            <p:ph idx="4294967295" type="title"/>
          </p:nvPr>
        </p:nvSpPr>
        <p:spPr>
          <a:xfrm>
            <a:off x="8465913" y="4744833"/>
            <a:ext cx="7347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/>
              <a:t>Page 15</a:t>
            </a:r>
            <a:endParaRPr b="0" sz="13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9"/>
          <p:cNvSpPr txBox="1"/>
          <p:nvPr>
            <p:ph type="title"/>
          </p:nvPr>
        </p:nvSpPr>
        <p:spPr>
          <a:xfrm>
            <a:off x="720000" y="578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Etape 2 :  Comment savoir que deux codes se ressemblent ?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cxnSp>
        <p:nvCxnSpPr>
          <p:cNvPr id="526" name="Google Shape;526;p39"/>
          <p:cNvCxnSpPr/>
          <p:nvPr/>
        </p:nvCxnSpPr>
        <p:spPr>
          <a:xfrm>
            <a:off x="2790925" y="2469475"/>
            <a:ext cx="20100" cy="24567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7" name="Google Shape;527;p39"/>
          <p:cNvCxnSpPr/>
          <p:nvPr/>
        </p:nvCxnSpPr>
        <p:spPr>
          <a:xfrm flipH="1">
            <a:off x="6345825" y="2484075"/>
            <a:ext cx="10500" cy="24420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28" name="Google Shape;528;p39"/>
          <p:cNvPicPr preferRelativeResize="0"/>
          <p:nvPr/>
        </p:nvPicPr>
        <p:blipFill rotWithShape="1">
          <a:blip r:embed="rId3">
            <a:alphaModFix/>
          </a:blip>
          <a:srcRect b="2534" l="0" r="0" t="0"/>
          <a:stretch/>
        </p:blipFill>
        <p:spPr>
          <a:xfrm>
            <a:off x="1826675" y="1019600"/>
            <a:ext cx="5373899" cy="134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39"/>
          <p:cNvPicPr preferRelativeResize="0"/>
          <p:nvPr/>
        </p:nvPicPr>
        <p:blipFill rotWithShape="1">
          <a:blip r:embed="rId4">
            <a:alphaModFix/>
          </a:blip>
          <a:srcRect b="19789" l="0" r="0" t="12715"/>
          <a:stretch/>
        </p:blipFill>
        <p:spPr>
          <a:xfrm>
            <a:off x="223475" y="2465775"/>
            <a:ext cx="2324100" cy="16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70575" y="2465775"/>
            <a:ext cx="30861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3200" y="2465775"/>
            <a:ext cx="1152525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39"/>
          <p:cNvSpPr txBox="1"/>
          <p:nvPr>
            <p:ph type="title"/>
          </p:nvPr>
        </p:nvSpPr>
        <p:spPr>
          <a:xfrm>
            <a:off x="116675" y="2631875"/>
            <a:ext cx="264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0" lang="en" sz="1400"/>
              <a:t>Parcourir </a:t>
            </a:r>
            <a:r>
              <a:rPr b="0" lang="en" sz="1400"/>
              <a:t>tous</a:t>
            </a:r>
            <a:r>
              <a:rPr b="0" lang="en" sz="1400"/>
              <a:t> les repos</a:t>
            </a:r>
            <a:endParaRPr b="0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0" lang="en" sz="1400"/>
              <a:t>Convertir les fichier en str</a:t>
            </a:r>
            <a:endParaRPr b="0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0" lang="en" sz="1400"/>
              <a:t>s</a:t>
            </a:r>
            <a:r>
              <a:rPr b="0" lang="en" sz="1400"/>
              <a:t>tocker </a:t>
            </a:r>
            <a:r>
              <a:rPr b="0" lang="en" sz="1400"/>
              <a:t>toutes</a:t>
            </a:r>
            <a:r>
              <a:rPr b="0" lang="en" sz="1400"/>
              <a:t> les str</a:t>
            </a:r>
            <a:endParaRPr b="0" sz="1400"/>
          </a:p>
        </p:txBody>
      </p:sp>
      <p:pic>
        <p:nvPicPr>
          <p:cNvPr id="533" name="Google Shape;533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70575" y="3219450"/>
            <a:ext cx="3086099" cy="1530137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39"/>
          <p:cNvSpPr txBox="1"/>
          <p:nvPr>
            <p:ph type="title"/>
          </p:nvPr>
        </p:nvSpPr>
        <p:spPr>
          <a:xfrm>
            <a:off x="2970575" y="2646750"/>
            <a:ext cx="308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/>
              <a:t>Chunk toutes les strings en ne gardant que les fonctions  </a:t>
            </a:r>
            <a:endParaRPr b="0" sz="1400"/>
          </a:p>
        </p:txBody>
      </p:sp>
      <p:sp>
        <p:nvSpPr>
          <p:cNvPr id="535" name="Google Shape;535;p39"/>
          <p:cNvSpPr txBox="1"/>
          <p:nvPr>
            <p:ph type="title"/>
          </p:nvPr>
        </p:nvSpPr>
        <p:spPr>
          <a:xfrm>
            <a:off x="6593200" y="2637225"/>
            <a:ext cx="227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/>
              <a:t>Ajouter les chunks à la db</a:t>
            </a:r>
            <a:endParaRPr b="0" sz="1400"/>
          </a:p>
        </p:txBody>
      </p:sp>
      <p:sp>
        <p:nvSpPr>
          <p:cNvPr id="536" name="Google Shape;536;p39"/>
          <p:cNvSpPr txBox="1"/>
          <p:nvPr>
            <p:ph type="title"/>
          </p:nvPr>
        </p:nvSpPr>
        <p:spPr>
          <a:xfrm>
            <a:off x="193975" y="490725"/>
            <a:ext cx="4591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1.5 |    Indexer la database</a:t>
            </a:r>
            <a:endParaRPr sz="2800"/>
          </a:p>
        </p:txBody>
      </p:sp>
      <p:sp>
        <p:nvSpPr>
          <p:cNvPr id="537" name="Google Shape;537;p39"/>
          <p:cNvSpPr txBox="1"/>
          <p:nvPr>
            <p:ph idx="4294967295" type="title"/>
          </p:nvPr>
        </p:nvSpPr>
        <p:spPr>
          <a:xfrm>
            <a:off x="8465913" y="4744833"/>
            <a:ext cx="7347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/>
              <a:t>Page 16</a:t>
            </a:r>
            <a:endParaRPr b="0" sz="13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0"/>
          <p:cNvSpPr txBox="1"/>
          <p:nvPr>
            <p:ph type="title"/>
          </p:nvPr>
        </p:nvSpPr>
        <p:spPr>
          <a:xfrm>
            <a:off x="720000" y="578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Etape 2 :  Comment savoir que deux codes se ressemblent ?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543" name="Google Shape;543;p40"/>
          <p:cNvSpPr txBox="1"/>
          <p:nvPr>
            <p:ph type="title"/>
          </p:nvPr>
        </p:nvSpPr>
        <p:spPr>
          <a:xfrm>
            <a:off x="172050" y="630500"/>
            <a:ext cx="8602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2</a:t>
            </a:r>
            <a:r>
              <a:rPr lang="en" sz="2800"/>
              <a:t> |    Chunker notre fichier</a:t>
            </a:r>
            <a:endParaRPr sz="2800"/>
          </a:p>
        </p:txBody>
      </p:sp>
      <p:pic>
        <p:nvPicPr>
          <p:cNvPr id="544" name="Google Shape;54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7788" y="1371600"/>
            <a:ext cx="5548424" cy="275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40"/>
          <p:cNvSpPr txBox="1"/>
          <p:nvPr>
            <p:ph idx="4294967295" type="title"/>
          </p:nvPr>
        </p:nvSpPr>
        <p:spPr>
          <a:xfrm>
            <a:off x="8465913" y="4744833"/>
            <a:ext cx="7347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/>
              <a:t>Page 17</a:t>
            </a:r>
            <a:endParaRPr b="0" sz="13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1"/>
          <p:cNvSpPr txBox="1"/>
          <p:nvPr>
            <p:ph type="title"/>
          </p:nvPr>
        </p:nvSpPr>
        <p:spPr>
          <a:xfrm>
            <a:off x="720000" y="578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Etape 2 :  Comment savoir que deux codes se ressemblent ?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551" name="Google Shape;551;p41"/>
          <p:cNvSpPr txBox="1"/>
          <p:nvPr>
            <p:ph type="title"/>
          </p:nvPr>
        </p:nvSpPr>
        <p:spPr>
          <a:xfrm>
            <a:off x="172050" y="630500"/>
            <a:ext cx="8602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3</a:t>
            </a:r>
            <a:r>
              <a:rPr lang="en" sz="2800"/>
              <a:t> |    Lancer les </a:t>
            </a:r>
            <a:r>
              <a:rPr lang="en" sz="2800"/>
              <a:t>requêtes</a:t>
            </a:r>
            <a:r>
              <a:rPr lang="en" sz="2800"/>
              <a:t> à partir des chunks</a:t>
            </a:r>
            <a:endParaRPr sz="2800"/>
          </a:p>
        </p:txBody>
      </p:sp>
      <p:sp>
        <p:nvSpPr>
          <p:cNvPr id="552" name="Google Shape;552;p41"/>
          <p:cNvSpPr txBox="1"/>
          <p:nvPr>
            <p:ph idx="4294967295" type="title"/>
          </p:nvPr>
        </p:nvSpPr>
        <p:spPr>
          <a:xfrm>
            <a:off x="8465913" y="4744833"/>
            <a:ext cx="7347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/>
              <a:t>Page 18</a:t>
            </a:r>
            <a:endParaRPr b="0" sz="1300"/>
          </a:p>
        </p:txBody>
      </p:sp>
      <p:pic>
        <p:nvPicPr>
          <p:cNvPr id="553" name="Google Shape;55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9250" y="1748713"/>
            <a:ext cx="4728100" cy="164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42"/>
          <p:cNvSpPr txBox="1"/>
          <p:nvPr>
            <p:ph type="title"/>
          </p:nvPr>
        </p:nvSpPr>
        <p:spPr>
          <a:xfrm>
            <a:off x="720000" y="578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Etape 2 :  Comment savoir que deux codes se ressemblent ?</a:t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559" name="Google Shape;559;p42"/>
          <p:cNvSpPr txBox="1"/>
          <p:nvPr>
            <p:ph type="title"/>
          </p:nvPr>
        </p:nvSpPr>
        <p:spPr>
          <a:xfrm>
            <a:off x="172050" y="630500"/>
            <a:ext cx="8595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4 |    Comparer les chunks et Produire des Résultats</a:t>
            </a:r>
            <a:endParaRPr sz="2800"/>
          </a:p>
        </p:txBody>
      </p:sp>
      <p:pic>
        <p:nvPicPr>
          <p:cNvPr id="560" name="Google Shape;560;p42"/>
          <p:cNvPicPr preferRelativeResize="0"/>
          <p:nvPr/>
        </p:nvPicPr>
        <p:blipFill rotWithShape="1">
          <a:blip r:embed="rId3">
            <a:alphaModFix/>
          </a:blip>
          <a:srcRect b="0" l="0" r="0" t="2162"/>
          <a:stretch/>
        </p:blipFill>
        <p:spPr>
          <a:xfrm>
            <a:off x="1056126" y="1934975"/>
            <a:ext cx="7031750" cy="2457150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42"/>
          <p:cNvSpPr txBox="1"/>
          <p:nvPr>
            <p:ph type="title"/>
          </p:nvPr>
        </p:nvSpPr>
        <p:spPr>
          <a:xfrm>
            <a:off x="617725" y="1362275"/>
            <a:ext cx="5162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/>
              <a:t>Chroma : </a:t>
            </a:r>
            <a:r>
              <a:rPr b="0" lang="en" sz="1500">
                <a:uFill>
                  <a:noFill/>
                </a:uFill>
                <a:hlinkClick r:id="rId4"/>
              </a:rPr>
              <a:t>Sentence Transformers</a:t>
            </a:r>
            <a:r>
              <a:rPr b="0" lang="en" sz="1500"/>
              <a:t> all-MiniLM-L6-v2</a:t>
            </a:r>
            <a:endParaRPr b="0" sz="1500"/>
          </a:p>
        </p:txBody>
      </p:sp>
      <p:sp>
        <p:nvSpPr>
          <p:cNvPr id="562" name="Google Shape;562;p42"/>
          <p:cNvSpPr txBox="1"/>
          <p:nvPr>
            <p:ph idx="4294967295" type="title"/>
          </p:nvPr>
        </p:nvSpPr>
        <p:spPr>
          <a:xfrm>
            <a:off x="8465913" y="4744833"/>
            <a:ext cx="7347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/>
              <a:t>Page 19</a:t>
            </a:r>
            <a:endParaRPr b="0" sz="1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5"/>
          <p:cNvSpPr txBox="1"/>
          <p:nvPr>
            <p:ph type="title"/>
          </p:nvPr>
        </p:nvSpPr>
        <p:spPr>
          <a:xfrm>
            <a:off x="720000" y="59635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361" name="Google Shape;361;p25"/>
          <p:cNvSpPr txBox="1"/>
          <p:nvPr>
            <p:ph idx="2" type="title"/>
          </p:nvPr>
        </p:nvSpPr>
        <p:spPr>
          <a:xfrm>
            <a:off x="6903888" y="1753783"/>
            <a:ext cx="7347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62" name="Google Shape;362;p25"/>
          <p:cNvSpPr txBox="1"/>
          <p:nvPr>
            <p:ph idx="3" type="title"/>
          </p:nvPr>
        </p:nvSpPr>
        <p:spPr>
          <a:xfrm>
            <a:off x="4204638" y="3526866"/>
            <a:ext cx="7347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63" name="Google Shape;363;p25"/>
          <p:cNvSpPr txBox="1"/>
          <p:nvPr>
            <p:ph idx="4" type="title"/>
          </p:nvPr>
        </p:nvSpPr>
        <p:spPr>
          <a:xfrm>
            <a:off x="4204638" y="1753783"/>
            <a:ext cx="7347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64" name="Google Shape;364;p25"/>
          <p:cNvSpPr txBox="1"/>
          <p:nvPr>
            <p:ph idx="1" type="subTitle"/>
          </p:nvPr>
        </p:nvSpPr>
        <p:spPr>
          <a:xfrm>
            <a:off x="6118488" y="2201385"/>
            <a:ext cx="2305500" cy="5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65" name="Google Shape;365;p25"/>
          <p:cNvSpPr txBox="1"/>
          <p:nvPr>
            <p:ph idx="8" type="subTitle"/>
          </p:nvPr>
        </p:nvSpPr>
        <p:spPr>
          <a:xfrm>
            <a:off x="3419238" y="2201385"/>
            <a:ext cx="2305500" cy="5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Outils</a:t>
            </a:r>
            <a:endParaRPr/>
          </a:p>
        </p:txBody>
      </p:sp>
      <p:sp>
        <p:nvSpPr>
          <p:cNvPr id="366" name="Google Shape;366;p25"/>
          <p:cNvSpPr txBox="1"/>
          <p:nvPr>
            <p:ph idx="13" type="subTitle"/>
          </p:nvPr>
        </p:nvSpPr>
        <p:spPr>
          <a:xfrm>
            <a:off x="3419238" y="3974461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367" name="Google Shape;367;p25"/>
          <p:cNvSpPr txBox="1"/>
          <p:nvPr>
            <p:ph idx="2" type="title"/>
          </p:nvPr>
        </p:nvSpPr>
        <p:spPr>
          <a:xfrm>
            <a:off x="1505388" y="1753783"/>
            <a:ext cx="7347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68" name="Google Shape;368;p25"/>
          <p:cNvSpPr txBox="1"/>
          <p:nvPr>
            <p:ph idx="1" type="subTitle"/>
          </p:nvPr>
        </p:nvSpPr>
        <p:spPr>
          <a:xfrm>
            <a:off x="719988" y="2201385"/>
            <a:ext cx="2305500" cy="5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369" name="Google Shape;369;p25"/>
          <p:cNvSpPr txBox="1"/>
          <p:nvPr>
            <p:ph idx="2" type="title"/>
          </p:nvPr>
        </p:nvSpPr>
        <p:spPr>
          <a:xfrm>
            <a:off x="8465913" y="4744833"/>
            <a:ext cx="734700" cy="447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/>
              <a:t>Page 1</a:t>
            </a:r>
            <a:endParaRPr b="0" sz="13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43"/>
          <p:cNvSpPr txBox="1"/>
          <p:nvPr>
            <p:ph type="title"/>
          </p:nvPr>
        </p:nvSpPr>
        <p:spPr>
          <a:xfrm>
            <a:off x="720000" y="578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Etape 2 :  Comment savoir que deux codes se ressemblent ?</a:t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568" name="Google Shape;568;p43"/>
          <p:cNvSpPr txBox="1"/>
          <p:nvPr>
            <p:ph type="title"/>
          </p:nvPr>
        </p:nvSpPr>
        <p:spPr>
          <a:xfrm>
            <a:off x="172050" y="630500"/>
            <a:ext cx="8595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4</a:t>
            </a:r>
            <a:r>
              <a:rPr lang="en" sz="1400"/>
              <a:t>bis</a:t>
            </a:r>
            <a:r>
              <a:rPr lang="en" sz="2800"/>
              <a:t> |    Autre méthodes</a:t>
            </a:r>
            <a:endParaRPr sz="2800"/>
          </a:p>
        </p:txBody>
      </p:sp>
      <p:sp>
        <p:nvSpPr>
          <p:cNvPr id="569" name="Google Shape;569;p43"/>
          <p:cNvSpPr txBox="1"/>
          <p:nvPr>
            <p:ph type="title"/>
          </p:nvPr>
        </p:nvSpPr>
        <p:spPr>
          <a:xfrm>
            <a:off x="172050" y="1203200"/>
            <a:ext cx="5162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/>
              <a:t>Simhash :</a:t>
            </a:r>
            <a:endParaRPr b="0" sz="1800"/>
          </a:p>
        </p:txBody>
      </p:sp>
      <p:sp>
        <p:nvSpPr>
          <p:cNvPr id="570" name="Google Shape;570;p43"/>
          <p:cNvSpPr txBox="1"/>
          <p:nvPr>
            <p:ph type="title"/>
          </p:nvPr>
        </p:nvSpPr>
        <p:spPr>
          <a:xfrm>
            <a:off x="4731050" y="1203200"/>
            <a:ext cx="2991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/>
              <a:t>Minhash :</a:t>
            </a:r>
            <a:endParaRPr b="0" sz="1800"/>
          </a:p>
        </p:txBody>
      </p:sp>
      <p:pic>
        <p:nvPicPr>
          <p:cNvPr id="571" name="Google Shape;571;p43"/>
          <p:cNvPicPr preferRelativeResize="0"/>
          <p:nvPr/>
        </p:nvPicPr>
        <p:blipFill rotWithShape="1">
          <a:blip r:embed="rId3">
            <a:alphaModFix/>
          </a:blip>
          <a:srcRect b="0" l="0" r="-5932" t="0"/>
          <a:stretch/>
        </p:blipFill>
        <p:spPr>
          <a:xfrm>
            <a:off x="172050" y="1775900"/>
            <a:ext cx="4503849" cy="2097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2" name="Google Shape;572;p43"/>
          <p:cNvCxnSpPr/>
          <p:nvPr/>
        </p:nvCxnSpPr>
        <p:spPr>
          <a:xfrm>
            <a:off x="4565550" y="1432000"/>
            <a:ext cx="12900" cy="2975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73" name="Google Shape;573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1050" y="1775900"/>
            <a:ext cx="4260750" cy="2630729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43"/>
          <p:cNvSpPr txBox="1"/>
          <p:nvPr>
            <p:ph idx="4294967295" type="title"/>
          </p:nvPr>
        </p:nvSpPr>
        <p:spPr>
          <a:xfrm>
            <a:off x="8465926" y="4744825"/>
            <a:ext cx="8127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/>
              <a:t>Page 20</a:t>
            </a:r>
            <a:endParaRPr b="0" sz="13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4"/>
          <p:cNvSpPr txBox="1"/>
          <p:nvPr>
            <p:ph type="title"/>
          </p:nvPr>
        </p:nvSpPr>
        <p:spPr>
          <a:xfrm>
            <a:off x="720000" y="578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Etape 2 :  Comment savoir que deux codes se ressemblent ?</a:t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580" name="Google Shape;580;p44"/>
          <p:cNvSpPr txBox="1"/>
          <p:nvPr>
            <p:ph type="title"/>
          </p:nvPr>
        </p:nvSpPr>
        <p:spPr>
          <a:xfrm>
            <a:off x="172050" y="630500"/>
            <a:ext cx="8595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5 </a:t>
            </a:r>
            <a:r>
              <a:rPr lang="en" sz="1400"/>
              <a:t>(Fin)</a:t>
            </a:r>
            <a:r>
              <a:rPr lang="en" sz="2800"/>
              <a:t> |    Analyser les résultats</a:t>
            </a:r>
            <a:endParaRPr sz="2800"/>
          </a:p>
        </p:txBody>
      </p:sp>
      <p:pic>
        <p:nvPicPr>
          <p:cNvPr id="581" name="Google Shape;581;p44"/>
          <p:cNvPicPr preferRelativeResize="0"/>
          <p:nvPr/>
        </p:nvPicPr>
        <p:blipFill rotWithShape="1">
          <a:blip r:embed="rId3">
            <a:alphaModFix/>
          </a:blip>
          <a:srcRect b="0" l="0" r="0" t="5365"/>
          <a:stretch/>
        </p:blipFill>
        <p:spPr>
          <a:xfrm>
            <a:off x="676275" y="1530625"/>
            <a:ext cx="7791450" cy="7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44"/>
          <p:cNvPicPr preferRelativeResize="0"/>
          <p:nvPr/>
        </p:nvPicPr>
        <p:blipFill rotWithShape="1">
          <a:blip r:embed="rId4">
            <a:alphaModFix/>
          </a:blip>
          <a:srcRect b="0" l="0" r="0" t="46618"/>
          <a:stretch/>
        </p:blipFill>
        <p:spPr>
          <a:xfrm>
            <a:off x="304250" y="2469800"/>
            <a:ext cx="8535498" cy="11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44"/>
          <p:cNvSpPr txBox="1"/>
          <p:nvPr>
            <p:ph idx="4294967295" type="title"/>
          </p:nvPr>
        </p:nvSpPr>
        <p:spPr>
          <a:xfrm>
            <a:off x="8465926" y="4744825"/>
            <a:ext cx="7869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/>
              <a:t>Page 20</a:t>
            </a:r>
            <a:endParaRPr b="0" sz="13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8" name="Google Shape;588;p45"/>
          <p:cNvCxnSpPr>
            <a:stCxn id="589" idx="3"/>
            <a:endCxn id="590" idx="3"/>
          </p:cNvCxnSpPr>
          <p:nvPr/>
        </p:nvCxnSpPr>
        <p:spPr>
          <a:xfrm>
            <a:off x="2072513" y="2279575"/>
            <a:ext cx="1891800" cy="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1" name="Google Shape;591;p45"/>
          <p:cNvCxnSpPr>
            <a:stCxn id="590" idx="3"/>
          </p:cNvCxnSpPr>
          <p:nvPr/>
        </p:nvCxnSpPr>
        <p:spPr>
          <a:xfrm>
            <a:off x="3964238" y="2279575"/>
            <a:ext cx="3771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2" name="Google Shape;592;p45"/>
          <p:cNvSpPr/>
          <p:nvPr/>
        </p:nvSpPr>
        <p:spPr>
          <a:xfrm>
            <a:off x="7071488" y="1941485"/>
            <a:ext cx="676200" cy="6762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45"/>
          <p:cNvSpPr/>
          <p:nvPr/>
        </p:nvSpPr>
        <p:spPr>
          <a:xfrm>
            <a:off x="1396313" y="1941485"/>
            <a:ext cx="676200" cy="6762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45"/>
          <p:cNvSpPr/>
          <p:nvPr/>
        </p:nvSpPr>
        <p:spPr>
          <a:xfrm>
            <a:off x="5179763" y="1941485"/>
            <a:ext cx="676200" cy="676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45"/>
          <p:cNvSpPr/>
          <p:nvPr/>
        </p:nvSpPr>
        <p:spPr>
          <a:xfrm>
            <a:off x="3288038" y="1941485"/>
            <a:ext cx="676200" cy="6762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45"/>
          <p:cNvSpPr txBox="1"/>
          <p:nvPr>
            <p:ph idx="4294967295" type="title"/>
          </p:nvPr>
        </p:nvSpPr>
        <p:spPr>
          <a:xfrm>
            <a:off x="1454213" y="2077525"/>
            <a:ext cx="618300" cy="4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01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590" name="Google Shape;590;p45"/>
          <p:cNvSpPr txBox="1"/>
          <p:nvPr>
            <p:ph idx="4294967295" type="title"/>
          </p:nvPr>
        </p:nvSpPr>
        <p:spPr>
          <a:xfrm>
            <a:off x="3345938" y="2077525"/>
            <a:ext cx="618300" cy="4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02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596" name="Google Shape;596;p45"/>
          <p:cNvSpPr txBox="1"/>
          <p:nvPr>
            <p:ph idx="4294967295" type="title"/>
          </p:nvPr>
        </p:nvSpPr>
        <p:spPr>
          <a:xfrm>
            <a:off x="5208788" y="2077525"/>
            <a:ext cx="618300" cy="4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97" name="Google Shape;597;p45"/>
          <p:cNvSpPr txBox="1"/>
          <p:nvPr>
            <p:ph idx="4294967295" type="title"/>
          </p:nvPr>
        </p:nvSpPr>
        <p:spPr>
          <a:xfrm>
            <a:off x="7100438" y="2077525"/>
            <a:ext cx="618300" cy="4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04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598" name="Google Shape;598;p45"/>
          <p:cNvSpPr txBox="1"/>
          <p:nvPr>
            <p:ph idx="4294967295" type="title"/>
          </p:nvPr>
        </p:nvSpPr>
        <p:spPr>
          <a:xfrm>
            <a:off x="1290863" y="1488325"/>
            <a:ext cx="887100" cy="4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</a:rPr>
              <a:t>ETAPE</a:t>
            </a:r>
            <a:endParaRPr sz="1800">
              <a:solidFill>
                <a:srgbClr val="666666"/>
              </a:solidFill>
            </a:endParaRPr>
          </a:p>
        </p:txBody>
      </p:sp>
      <p:sp>
        <p:nvSpPr>
          <p:cNvPr id="599" name="Google Shape;599;p45"/>
          <p:cNvSpPr txBox="1"/>
          <p:nvPr>
            <p:ph idx="4294967295" type="title"/>
          </p:nvPr>
        </p:nvSpPr>
        <p:spPr>
          <a:xfrm>
            <a:off x="3182588" y="1488325"/>
            <a:ext cx="887100" cy="4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</a:rPr>
              <a:t>ETAPE</a:t>
            </a:r>
            <a:endParaRPr sz="1800">
              <a:solidFill>
                <a:srgbClr val="666666"/>
              </a:solidFill>
            </a:endParaRPr>
          </a:p>
        </p:txBody>
      </p:sp>
      <p:sp>
        <p:nvSpPr>
          <p:cNvPr id="600" name="Google Shape;600;p45"/>
          <p:cNvSpPr txBox="1"/>
          <p:nvPr>
            <p:ph idx="4294967295" type="title"/>
          </p:nvPr>
        </p:nvSpPr>
        <p:spPr>
          <a:xfrm>
            <a:off x="5074313" y="1488325"/>
            <a:ext cx="887100" cy="4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ETAPE</a:t>
            </a:r>
            <a:endParaRPr sz="1800"/>
          </a:p>
        </p:txBody>
      </p:sp>
      <p:sp>
        <p:nvSpPr>
          <p:cNvPr id="601" name="Google Shape;601;p45"/>
          <p:cNvSpPr txBox="1"/>
          <p:nvPr>
            <p:ph idx="4294967295" type="title"/>
          </p:nvPr>
        </p:nvSpPr>
        <p:spPr>
          <a:xfrm>
            <a:off x="6966038" y="1488325"/>
            <a:ext cx="887100" cy="4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</a:rPr>
              <a:t>ETAPE</a:t>
            </a:r>
            <a:endParaRPr sz="1800">
              <a:solidFill>
                <a:srgbClr val="666666"/>
              </a:solidFill>
            </a:endParaRPr>
          </a:p>
        </p:txBody>
      </p:sp>
      <p:sp>
        <p:nvSpPr>
          <p:cNvPr id="602" name="Google Shape;602;p45"/>
          <p:cNvSpPr txBox="1"/>
          <p:nvPr>
            <p:ph idx="4294967295" type="subTitle"/>
          </p:nvPr>
        </p:nvSpPr>
        <p:spPr>
          <a:xfrm>
            <a:off x="509850" y="3129275"/>
            <a:ext cx="8124300" cy="5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latin typeface="Hind Siliguri"/>
                <a:ea typeface="Hind Siliguri"/>
                <a:cs typeface="Hind Siliguri"/>
                <a:sym typeface="Hind Siliguri"/>
              </a:rPr>
              <a:t>Quel est le rôle du LLM ?</a:t>
            </a:r>
            <a:endParaRPr b="1" sz="3800"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603" name="Google Shape;603;p4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3 - Timeline</a:t>
            </a:r>
            <a:endParaRPr sz="3800"/>
          </a:p>
        </p:txBody>
      </p:sp>
      <p:sp>
        <p:nvSpPr>
          <p:cNvPr id="604" name="Google Shape;604;p45"/>
          <p:cNvSpPr txBox="1"/>
          <p:nvPr>
            <p:ph idx="4294967295" type="title"/>
          </p:nvPr>
        </p:nvSpPr>
        <p:spPr>
          <a:xfrm>
            <a:off x="8465913" y="4744833"/>
            <a:ext cx="7347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/>
              <a:t>Page 21</a:t>
            </a:r>
            <a:endParaRPr b="0" sz="13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6"/>
          <p:cNvSpPr txBox="1"/>
          <p:nvPr>
            <p:ph idx="4294967295" type="subTitle"/>
          </p:nvPr>
        </p:nvSpPr>
        <p:spPr>
          <a:xfrm>
            <a:off x="323174" y="1005000"/>
            <a:ext cx="4681800" cy="5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Hind Siliguri"/>
                <a:ea typeface="Hind Siliguri"/>
                <a:cs typeface="Hind Siliguri"/>
                <a:sym typeface="Hind Siliguri"/>
              </a:rPr>
              <a:t>Calcul d’</a:t>
            </a:r>
            <a:r>
              <a:rPr b="1" lang="en" sz="2200">
                <a:latin typeface="Hind Siliguri"/>
                <a:ea typeface="Hind Siliguri"/>
                <a:cs typeface="Hind Siliguri"/>
                <a:sym typeface="Hind Siliguri"/>
              </a:rPr>
              <a:t>Accuracy</a:t>
            </a:r>
            <a:endParaRPr b="1" sz="2200"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610" name="Google Shape;61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863" y="2103325"/>
            <a:ext cx="6366325" cy="281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500" y="4292000"/>
            <a:ext cx="7416226" cy="624350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46"/>
          <p:cNvSpPr txBox="1"/>
          <p:nvPr>
            <p:ph type="title"/>
          </p:nvPr>
        </p:nvSpPr>
        <p:spPr>
          <a:xfrm>
            <a:off x="720000" y="578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Etape 3 :  </a:t>
            </a:r>
            <a:r>
              <a:rPr lang="en" sz="1500"/>
              <a:t>Quel est le rôle du LLM ?</a:t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pic>
        <p:nvPicPr>
          <p:cNvPr id="613" name="Google Shape;613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75900" y="594475"/>
            <a:ext cx="5663325" cy="1346950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46"/>
          <p:cNvSpPr txBox="1"/>
          <p:nvPr>
            <p:ph idx="4294967295" type="title"/>
          </p:nvPr>
        </p:nvSpPr>
        <p:spPr>
          <a:xfrm>
            <a:off x="8465913" y="4744833"/>
            <a:ext cx="7347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/>
              <a:t>Page 22</a:t>
            </a:r>
            <a:endParaRPr b="0" sz="13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47"/>
          <p:cNvSpPr txBox="1"/>
          <p:nvPr>
            <p:ph idx="4294967295" type="subTitle"/>
          </p:nvPr>
        </p:nvSpPr>
        <p:spPr>
          <a:xfrm>
            <a:off x="2231099" y="788475"/>
            <a:ext cx="4681800" cy="5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Hind Siliguri"/>
                <a:ea typeface="Hind Siliguri"/>
                <a:cs typeface="Hind Siliguri"/>
                <a:sym typeface="Hind Siliguri"/>
              </a:rPr>
              <a:t>Clone detection dataset BCB </a:t>
            </a:r>
            <a:endParaRPr b="1" sz="2200"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620" name="Google Shape;620;p47"/>
          <p:cNvSpPr txBox="1"/>
          <p:nvPr>
            <p:ph type="title"/>
          </p:nvPr>
        </p:nvSpPr>
        <p:spPr>
          <a:xfrm>
            <a:off x="720000" y="578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Etape 3 :  Quel est le rôle du LLM ?</a:t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pic>
        <p:nvPicPr>
          <p:cNvPr id="621" name="Google Shape;62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14375"/>
            <a:ext cx="8839198" cy="3040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388" y="3145338"/>
            <a:ext cx="2162175" cy="1209675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47"/>
          <p:cNvSpPr txBox="1"/>
          <p:nvPr>
            <p:ph idx="4294967295" type="title"/>
          </p:nvPr>
        </p:nvSpPr>
        <p:spPr>
          <a:xfrm>
            <a:off x="8465913" y="4744833"/>
            <a:ext cx="7347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/>
              <a:t>Page 23</a:t>
            </a:r>
            <a:endParaRPr b="0" sz="13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48"/>
          <p:cNvSpPr txBox="1"/>
          <p:nvPr>
            <p:ph idx="4294967295" type="subTitle"/>
          </p:nvPr>
        </p:nvSpPr>
        <p:spPr>
          <a:xfrm>
            <a:off x="286650" y="595825"/>
            <a:ext cx="6339900" cy="5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Hind Siliguri"/>
                <a:ea typeface="Hind Siliguri"/>
                <a:cs typeface="Hind Siliguri"/>
                <a:sym typeface="Hind Siliguri"/>
              </a:rPr>
              <a:t>Analyses plus poussées </a:t>
            </a:r>
            <a:br>
              <a:rPr b="1" lang="en" sz="2200">
                <a:latin typeface="Hind Siliguri"/>
                <a:ea typeface="Hind Siliguri"/>
                <a:cs typeface="Hind Siliguri"/>
                <a:sym typeface="Hind Siliguri"/>
              </a:rPr>
            </a:br>
            <a:r>
              <a:rPr b="1" lang="en" sz="2200">
                <a:latin typeface="Hind Siliguri"/>
                <a:ea typeface="Hind Siliguri"/>
                <a:cs typeface="Hind Siliguri"/>
                <a:sym typeface="Hind Siliguri"/>
              </a:rPr>
              <a:t>        (exemples de réponses):</a:t>
            </a:r>
            <a:endParaRPr b="1" sz="2200"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629" name="Google Shape;629;p48"/>
          <p:cNvSpPr txBox="1"/>
          <p:nvPr>
            <p:ph type="title"/>
          </p:nvPr>
        </p:nvSpPr>
        <p:spPr>
          <a:xfrm>
            <a:off x="720000" y="578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Etape 3 :  Quel est le rôle du LLM ?</a:t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630" name="Google Shape;630;p48"/>
          <p:cNvSpPr txBox="1"/>
          <p:nvPr>
            <p:ph idx="4294967295" type="subTitle"/>
          </p:nvPr>
        </p:nvSpPr>
        <p:spPr>
          <a:xfrm>
            <a:off x="490175" y="1878463"/>
            <a:ext cx="3519900" cy="5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Hind Siliguri"/>
                <a:ea typeface="Hind Siliguri"/>
                <a:cs typeface="Hind Siliguri"/>
                <a:sym typeface="Hind Siliguri"/>
              </a:rPr>
              <a:t>Type de clone :</a:t>
            </a:r>
            <a:endParaRPr sz="1900"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631" name="Google Shape;631;p48"/>
          <p:cNvSpPr txBox="1"/>
          <p:nvPr>
            <p:ph idx="4294967295" type="subTitle"/>
          </p:nvPr>
        </p:nvSpPr>
        <p:spPr>
          <a:xfrm>
            <a:off x="4851875" y="630500"/>
            <a:ext cx="3519900" cy="5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Hind Siliguri"/>
                <a:ea typeface="Hind Siliguri"/>
                <a:cs typeface="Hind Siliguri"/>
                <a:sym typeface="Hind Siliguri"/>
              </a:rPr>
              <a:t>Ressemblances :</a:t>
            </a:r>
            <a:endParaRPr sz="1900"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cxnSp>
        <p:nvCxnSpPr>
          <p:cNvPr id="632" name="Google Shape;632;p48"/>
          <p:cNvCxnSpPr/>
          <p:nvPr/>
        </p:nvCxnSpPr>
        <p:spPr>
          <a:xfrm>
            <a:off x="4559000" y="1702325"/>
            <a:ext cx="12900" cy="2975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33" name="Google Shape;63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138" y="2431625"/>
            <a:ext cx="4083975" cy="15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1875" y="1156400"/>
            <a:ext cx="3572126" cy="3822026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48"/>
          <p:cNvSpPr txBox="1"/>
          <p:nvPr>
            <p:ph idx="4294967295" type="title"/>
          </p:nvPr>
        </p:nvSpPr>
        <p:spPr>
          <a:xfrm>
            <a:off x="8465926" y="4744825"/>
            <a:ext cx="8007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/>
              <a:t>Page 24</a:t>
            </a:r>
            <a:endParaRPr b="0" sz="13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49"/>
          <p:cNvSpPr txBox="1"/>
          <p:nvPr>
            <p:ph idx="4294967295" type="subTitle"/>
          </p:nvPr>
        </p:nvSpPr>
        <p:spPr>
          <a:xfrm>
            <a:off x="323174" y="1005000"/>
            <a:ext cx="4681800" cy="5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Hind Siliguri"/>
                <a:ea typeface="Hind Siliguri"/>
                <a:cs typeface="Hind Siliguri"/>
                <a:sym typeface="Hind Siliguri"/>
              </a:rPr>
              <a:t>Prompts Evolués</a:t>
            </a:r>
            <a:endParaRPr b="1" sz="2200"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641" name="Google Shape;641;p49"/>
          <p:cNvSpPr txBox="1"/>
          <p:nvPr>
            <p:ph type="title"/>
          </p:nvPr>
        </p:nvSpPr>
        <p:spPr>
          <a:xfrm>
            <a:off x="720000" y="578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Etape 3 :  Quel est le rôle du LLM ?</a:t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642" name="Google Shape;642;p49"/>
          <p:cNvSpPr txBox="1"/>
          <p:nvPr>
            <p:ph idx="4294967295" type="subTitle"/>
          </p:nvPr>
        </p:nvSpPr>
        <p:spPr>
          <a:xfrm>
            <a:off x="323175" y="1710375"/>
            <a:ext cx="984600" cy="33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Hind Siliguri"/>
                <a:ea typeface="Hind Siliguri"/>
                <a:cs typeface="Hind Siliguri"/>
                <a:sym typeface="Hind Siliguri"/>
              </a:rPr>
              <a:t>R.I.S.E.N :</a:t>
            </a:r>
            <a:endParaRPr sz="1700"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643" name="Google Shape;64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175" y="2042475"/>
            <a:ext cx="7143674" cy="276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9224" y="515475"/>
            <a:ext cx="4210450" cy="1924750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49"/>
          <p:cNvSpPr txBox="1"/>
          <p:nvPr>
            <p:ph idx="4294967295" type="title"/>
          </p:nvPr>
        </p:nvSpPr>
        <p:spPr>
          <a:xfrm>
            <a:off x="8465913" y="4744833"/>
            <a:ext cx="7347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/>
              <a:t>Page 25</a:t>
            </a:r>
            <a:endParaRPr b="0" sz="13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0" name="Google Shape;650;p50"/>
          <p:cNvCxnSpPr>
            <a:stCxn id="651" idx="3"/>
            <a:endCxn id="652" idx="1"/>
          </p:cNvCxnSpPr>
          <p:nvPr/>
        </p:nvCxnSpPr>
        <p:spPr>
          <a:xfrm>
            <a:off x="2072513" y="2279575"/>
            <a:ext cx="3136200" cy="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3" name="Google Shape;653;p50"/>
          <p:cNvCxnSpPr>
            <a:stCxn id="652" idx="1"/>
          </p:cNvCxnSpPr>
          <p:nvPr/>
        </p:nvCxnSpPr>
        <p:spPr>
          <a:xfrm>
            <a:off x="5208788" y="2279575"/>
            <a:ext cx="25269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4" name="Google Shape;654;p50"/>
          <p:cNvSpPr/>
          <p:nvPr/>
        </p:nvSpPr>
        <p:spPr>
          <a:xfrm>
            <a:off x="7071488" y="1941485"/>
            <a:ext cx="676200" cy="676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50"/>
          <p:cNvSpPr/>
          <p:nvPr/>
        </p:nvSpPr>
        <p:spPr>
          <a:xfrm>
            <a:off x="1396313" y="1941485"/>
            <a:ext cx="676200" cy="6762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50"/>
          <p:cNvSpPr/>
          <p:nvPr/>
        </p:nvSpPr>
        <p:spPr>
          <a:xfrm>
            <a:off x="5179763" y="1941485"/>
            <a:ext cx="676200" cy="6762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50"/>
          <p:cNvSpPr/>
          <p:nvPr/>
        </p:nvSpPr>
        <p:spPr>
          <a:xfrm>
            <a:off x="3288038" y="1941485"/>
            <a:ext cx="676200" cy="6762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50"/>
          <p:cNvSpPr txBox="1"/>
          <p:nvPr>
            <p:ph idx="4294967295" type="title"/>
          </p:nvPr>
        </p:nvSpPr>
        <p:spPr>
          <a:xfrm>
            <a:off x="1454213" y="2077525"/>
            <a:ext cx="618300" cy="4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01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658" name="Google Shape;658;p50"/>
          <p:cNvSpPr txBox="1"/>
          <p:nvPr>
            <p:ph idx="4294967295" type="title"/>
          </p:nvPr>
        </p:nvSpPr>
        <p:spPr>
          <a:xfrm>
            <a:off x="3345938" y="2077525"/>
            <a:ext cx="618300" cy="4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02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652" name="Google Shape;652;p50"/>
          <p:cNvSpPr txBox="1"/>
          <p:nvPr>
            <p:ph idx="4294967295" type="title"/>
          </p:nvPr>
        </p:nvSpPr>
        <p:spPr>
          <a:xfrm>
            <a:off x="5208788" y="2077525"/>
            <a:ext cx="618300" cy="4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03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659" name="Google Shape;659;p50"/>
          <p:cNvSpPr txBox="1"/>
          <p:nvPr>
            <p:ph idx="4294967295" type="title"/>
          </p:nvPr>
        </p:nvSpPr>
        <p:spPr>
          <a:xfrm>
            <a:off x="7100438" y="2077525"/>
            <a:ext cx="618300" cy="4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04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60" name="Google Shape;660;p50"/>
          <p:cNvSpPr txBox="1"/>
          <p:nvPr>
            <p:ph idx="4294967295" type="title"/>
          </p:nvPr>
        </p:nvSpPr>
        <p:spPr>
          <a:xfrm>
            <a:off x="1290863" y="1488325"/>
            <a:ext cx="887100" cy="4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</a:rPr>
              <a:t>ETAPE</a:t>
            </a:r>
            <a:endParaRPr sz="1800">
              <a:solidFill>
                <a:srgbClr val="666666"/>
              </a:solidFill>
            </a:endParaRPr>
          </a:p>
        </p:txBody>
      </p:sp>
      <p:sp>
        <p:nvSpPr>
          <p:cNvPr id="661" name="Google Shape;661;p50"/>
          <p:cNvSpPr txBox="1"/>
          <p:nvPr>
            <p:ph idx="4294967295" type="title"/>
          </p:nvPr>
        </p:nvSpPr>
        <p:spPr>
          <a:xfrm>
            <a:off x="3182588" y="1488325"/>
            <a:ext cx="887100" cy="4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</a:rPr>
              <a:t>ETAPE</a:t>
            </a:r>
            <a:endParaRPr sz="1800">
              <a:solidFill>
                <a:srgbClr val="666666"/>
              </a:solidFill>
            </a:endParaRPr>
          </a:p>
        </p:txBody>
      </p:sp>
      <p:sp>
        <p:nvSpPr>
          <p:cNvPr id="662" name="Google Shape;662;p50"/>
          <p:cNvSpPr txBox="1"/>
          <p:nvPr>
            <p:ph idx="4294967295" type="title"/>
          </p:nvPr>
        </p:nvSpPr>
        <p:spPr>
          <a:xfrm>
            <a:off x="5074313" y="1488325"/>
            <a:ext cx="887100" cy="4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</a:rPr>
              <a:t>ETAPE</a:t>
            </a:r>
            <a:endParaRPr sz="1800">
              <a:solidFill>
                <a:srgbClr val="666666"/>
              </a:solidFill>
            </a:endParaRPr>
          </a:p>
        </p:txBody>
      </p:sp>
      <p:sp>
        <p:nvSpPr>
          <p:cNvPr id="663" name="Google Shape;663;p50"/>
          <p:cNvSpPr txBox="1"/>
          <p:nvPr>
            <p:ph idx="4294967295" type="title"/>
          </p:nvPr>
        </p:nvSpPr>
        <p:spPr>
          <a:xfrm>
            <a:off x="6966038" y="1488325"/>
            <a:ext cx="887100" cy="4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ETAPE</a:t>
            </a:r>
            <a:endParaRPr sz="1800"/>
          </a:p>
        </p:txBody>
      </p:sp>
      <p:sp>
        <p:nvSpPr>
          <p:cNvPr id="664" name="Google Shape;664;p50"/>
          <p:cNvSpPr txBox="1"/>
          <p:nvPr>
            <p:ph idx="4294967295" type="subTitle"/>
          </p:nvPr>
        </p:nvSpPr>
        <p:spPr>
          <a:xfrm>
            <a:off x="509850" y="3129275"/>
            <a:ext cx="8124300" cy="5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latin typeface="Hind Siliguri"/>
                <a:ea typeface="Hind Siliguri"/>
                <a:cs typeface="Hind Siliguri"/>
                <a:sym typeface="Hind Siliguri"/>
              </a:rPr>
              <a:t>Comment automatiser toutes ces étapes ?</a:t>
            </a:r>
            <a:endParaRPr b="1" sz="3800"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665" name="Google Shape;665;p5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3 - Timeline</a:t>
            </a:r>
            <a:endParaRPr sz="3800"/>
          </a:p>
        </p:txBody>
      </p:sp>
      <p:sp>
        <p:nvSpPr>
          <p:cNvPr id="666" name="Google Shape;666;p50"/>
          <p:cNvSpPr txBox="1"/>
          <p:nvPr>
            <p:ph idx="4294967295" type="title"/>
          </p:nvPr>
        </p:nvSpPr>
        <p:spPr>
          <a:xfrm>
            <a:off x="8465927" y="4744825"/>
            <a:ext cx="8496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/>
              <a:t>Page 26</a:t>
            </a:r>
            <a:endParaRPr b="0" sz="13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51"/>
          <p:cNvSpPr txBox="1"/>
          <p:nvPr>
            <p:ph type="title"/>
          </p:nvPr>
        </p:nvSpPr>
        <p:spPr>
          <a:xfrm>
            <a:off x="720000" y="578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Etape 4 :  </a:t>
            </a:r>
            <a:r>
              <a:rPr lang="en" sz="1500"/>
              <a:t>Interface graphique et automatisation</a:t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672" name="Google Shape;672;p51"/>
          <p:cNvSpPr txBox="1"/>
          <p:nvPr>
            <p:ph idx="4294967295" type="subTitle"/>
          </p:nvPr>
        </p:nvSpPr>
        <p:spPr>
          <a:xfrm>
            <a:off x="508625" y="630500"/>
            <a:ext cx="7077900" cy="5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Hind Siliguri"/>
                <a:ea typeface="Hind Siliguri"/>
                <a:cs typeface="Hind Siliguri"/>
                <a:sym typeface="Hind Siliguri"/>
              </a:rPr>
              <a:t>Interface Streamlit</a:t>
            </a:r>
            <a:endParaRPr sz="1400"/>
          </a:p>
        </p:txBody>
      </p:sp>
      <p:pic>
        <p:nvPicPr>
          <p:cNvPr id="673" name="Google Shape;67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9525" y="1321425"/>
            <a:ext cx="7755850" cy="3002924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51"/>
          <p:cNvSpPr txBox="1"/>
          <p:nvPr>
            <p:ph idx="4294967295" type="subTitle"/>
          </p:nvPr>
        </p:nvSpPr>
        <p:spPr>
          <a:xfrm>
            <a:off x="6430200" y="4744825"/>
            <a:ext cx="1993800" cy="4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Hind Siliguri"/>
                <a:ea typeface="Hind Siliguri"/>
                <a:cs typeface="Hind Siliguri"/>
                <a:sym typeface="Hind Siliguri"/>
              </a:rPr>
              <a:t># Page d'Accueil</a:t>
            </a:r>
            <a:endParaRPr b="1" sz="1400"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675" name="Google Shape;675;p51"/>
          <p:cNvSpPr txBox="1"/>
          <p:nvPr>
            <p:ph idx="4294967295" type="title"/>
          </p:nvPr>
        </p:nvSpPr>
        <p:spPr>
          <a:xfrm>
            <a:off x="8465913" y="4744833"/>
            <a:ext cx="7347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/>
              <a:t>Page 27</a:t>
            </a:r>
            <a:endParaRPr b="0" sz="13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52"/>
          <p:cNvSpPr txBox="1"/>
          <p:nvPr>
            <p:ph type="title"/>
          </p:nvPr>
        </p:nvSpPr>
        <p:spPr>
          <a:xfrm>
            <a:off x="720000" y="578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Etape 4 :  Interface graphique et automatisation</a:t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pic>
        <p:nvPicPr>
          <p:cNvPr id="681" name="Google Shape;68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5938" y="492050"/>
            <a:ext cx="6392125" cy="4159399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52"/>
          <p:cNvSpPr txBox="1"/>
          <p:nvPr>
            <p:ph idx="4294967295" type="subTitle"/>
          </p:nvPr>
        </p:nvSpPr>
        <p:spPr>
          <a:xfrm>
            <a:off x="6124425" y="4764625"/>
            <a:ext cx="2341500" cy="4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Hind Siliguri"/>
                <a:ea typeface="Hind Siliguri"/>
                <a:cs typeface="Hind Siliguri"/>
                <a:sym typeface="Hind Siliguri"/>
              </a:rPr>
              <a:t># Page Search Your Code</a:t>
            </a:r>
            <a:endParaRPr b="1" sz="1400"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683" name="Google Shape;683;p52"/>
          <p:cNvSpPr txBox="1"/>
          <p:nvPr>
            <p:ph idx="4294967295" type="title"/>
          </p:nvPr>
        </p:nvSpPr>
        <p:spPr>
          <a:xfrm>
            <a:off x="8465927" y="4744825"/>
            <a:ext cx="8286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/>
              <a:t>Page 28</a:t>
            </a:r>
            <a:endParaRPr b="0" sz="1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6"/>
          <p:cNvSpPr txBox="1"/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1</a:t>
            </a:r>
            <a:r>
              <a:rPr lang="en" sz="3800"/>
              <a:t> - Introduction</a:t>
            </a:r>
            <a:endParaRPr sz="3800"/>
          </a:p>
        </p:txBody>
      </p:sp>
      <p:sp>
        <p:nvSpPr>
          <p:cNvPr id="375" name="Google Shape;375;p26"/>
          <p:cNvSpPr txBox="1"/>
          <p:nvPr>
            <p:ph idx="4294967295" type="title"/>
          </p:nvPr>
        </p:nvSpPr>
        <p:spPr>
          <a:xfrm>
            <a:off x="8465913" y="4744833"/>
            <a:ext cx="7347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/>
              <a:t>Page 2</a:t>
            </a:r>
            <a:endParaRPr b="0" sz="13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53"/>
          <p:cNvSpPr txBox="1"/>
          <p:nvPr>
            <p:ph type="title"/>
          </p:nvPr>
        </p:nvSpPr>
        <p:spPr>
          <a:xfrm>
            <a:off x="720000" y="578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Etape 4 :  Interface graphique et automatisation</a:t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689" name="Google Shape;689;p53"/>
          <p:cNvSpPr txBox="1"/>
          <p:nvPr>
            <p:ph idx="4294967295" type="subTitle"/>
          </p:nvPr>
        </p:nvSpPr>
        <p:spPr>
          <a:xfrm>
            <a:off x="6082500" y="4764625"/>
            <a:ext cx="2341500" cy="4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Hind Siliguri"/>
                <a:ea typeface="Hind Siliguri"/>
                <a:cs typeface="Hind Siliguri"/>
                <a:sym typeface="Hind Siliguri"/>
              </a:rPr>
              <a:t># Page Search Your Code</a:t>
            </a:r>
            <a:endParaRPr b="1" sz="1400"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690" name="Google Shape;690;p53"/>
          <p:cNvSpPr txBox="1"/>
          <p:nvPr>
            <p:ph idx="4294967295" type="title"/>
          </p:nvPr>
        </p:nvSpPr>
        <p:spPr>
          <a:xfrm>
            <a:off x="8465913" y="4744833"/>
            <a:ext cx="7347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/>
              <a:t>Page 29</a:t>
            </a:r>
            <a:endParaRPr b="0" sz="1300"/>
          </a:p>
        </p:txBody>
      </p:sp>
      <p:pic>
        <p:nvPicPr>
          <p:cNvPr id="691" name="Google Shape;691;p53"/>
          <p:cNvPicPr preferRelativeResize="0"/>
          <p:nvPr/>
        </p:nvPicPr>
        <p:blipFill rotWithShape="1">
          <a:blip r:embed="rId3">
            <a:alphaModFix/>
          </a:blip>
          <a:srcRect b="0" l="0" r="5204" t="0"/>
          <a:stretch/>
        </p:blipFill>
        <p:spPr>
          <a:xfrm>
            <a:off x="108575" y="497975"/>
            <a:ext cx="8944173" cy="4246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54"/>
          <p:cNvSpPr txBox="1"/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4 - Conclusion</a:t>
            </a:r>
            <a:endParaRPr sz="3800"/>
          </a:p>
        </p:txBody>
      </p:sp>
      <p:sp>
        <p:nvSpPr>
          <p:cNvPr id="697" name="Google Shape;697;p54"/>
          <p:cNvSpPr txBox="1"/>
          <p:nvPr>
            <p:ph idx="4294967295" type="subTitle"/>
          </p:nvPr>
        </p:nvSpPr>
        <p:spPr>
          <a:xfrm>
            <a:off x="509850" y="2858100"/>
            <a:ext cx="8124300" cy="5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latin typeface="Hind Siliguri"/>
                <a:ea typeface="Hind Siliguri"/>
                <a:cs typeface="Hind Siliguri"/>
                <a:sym typeface="Hind Siliguri"/>
              </a:rPr>
              <a:t>Le lien avec le sujet de recherche</a:t>
            </a:r>
            <a:endParaRPr i="1" sz="2000"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698" name="Google Shape;698;p54"/>
          <p:cNvSpPr txBox="1"/>
          <p:nvPr>
            <p:ph idx="4294967295" type="title"/>
          </p:nvPr>
        </p:nvSpPr>
        <p:spPr>
          <a:xfrm>
            <a:off x="8465927" y="4744825"/>
            <a:ext cx="8427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/>
              <a:t>Page 30</a:t>
            </a:r>
            <a:endParaRPr b="0" sz="13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5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4</a:t>
            </a:r>
            <a:r>
              <a:rPr lang="en" sz="3800"/>
              <a:t> - Conclusion</a:t>
            </a:r>
            <a:endParaRPr sz="3800"/>
          </a:p>
        </p:txBody>
      </p:sp>
      <p:pic>
        <p:nvPicPr>
          <p:cNvPr id="704" name="Google Shape;704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875" y="1417625"/>
            <a:ext cx="3787250" cy="1293975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55"/>
          <p:cNvSpPr/>
          <p:nvPr/>
        </p:nvSpPr>
        <p:spPr>
          <a:xfrm flipH="1" rot="10800000">
            <a:off x="606925" y="3111500"/>
            <a:ext cx="971700" cy="9717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06" name="Google Shape;706;p55"/>
          <p:cNvPicPr preferRelativeResize="0"/>
          <p:nvPr/>
        </p:nvPicPr>
        <p:blipFill rotWithShape="1">
          <a:blip r:embed="rId4">
            <a:alphaModFix/>
          </a:blip>
          <a:srcRect b="0" l="0" r="12541" t="0"/>
          <a:stretch/>
        </p:blipFill>
        <p:spPr>
          <a:xfrm>
            <a:off x="1812000" y="3428025"/>
            <a:ext cx="1993375" cy="737950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55"/>
          <p:cNvSpPr/>
          <p:nvPr/>
        </p:nvSpPr>
        <p:spPr>
          <a:xfrm>
            <a:off x="4038750" y="3510650"/>
            <a:ext cx="1066500" cy="572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08" name="Google Shape;708;p55"/>
          <p:cNvPicPr preferRelativeResize="0"/>
          <p:nvPr/>
        </p:nvPicPr>
        <p:blipFill rotWithShape="1">
          <a:blip r:embed="rId5">
            <a:alphaModFix/>
          </a:blip>
          <a:srcRect b="0" l="0" r="7791" t="0"/>
          <a:stretch/>
        </p:blipFill>
        <p:spPr>
          <a:xfrm>
            <a:off x="5338625" y="3447038"/>
            <a:ext cx="1993363" cy="69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55"/>
          <p:cNvSpPr/>
          <p:nvPr/>
        </p:nvSpPr>
        <p:spPr>
          <a:xfrm flipH="1" rot="5400000">
            <a:off x="7565375" y="2978950"/>
            <a:ext cx="971700" cy="9717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710" name="Google Shape;710;p55"/>
          <p:cNvCxnSpPr/>
          <p:nvPr/>
        </p:nvCxnSpPr>
        <p:spPr>
          <a:xfrm>
            <a:off x="4564650" y="1403413"/>
            <a:ext cx="14700" cy="1322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11" name="Google Shape;711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44875" y="1417638"/>
            <a:ext cx="3342051" cy="1293974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55"/>
          <p:cNvSpPr txBox="1"/>
          <p:nvPr>
            <p:ph idx="4294967295" type="title"/>
          </p:nvPr>
        </p:nvSpPr>
        <p:spPr>
          <a:xfrm>
            <a:off x="8465913" y="4744833"/>
            <a:ext cx="7347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/>
              <a:t>Page 31</a:t>
            </a:r>
            <a:endParaRPr b="0" sz="13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5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Bibliographie</a:t>
            </a:r>
            <a:endParaRPr/>
          </a:p>
        </p:txBody>
      </p:sp>
      <p:sp>
        <p:nvSpPr>
          <p:cNvPr id="718" name="Google Shape;718;p56"/>
          <p:cNvSpPr txBox="1"/>
          <p:nvPr>
            <p:ph idx="1" type="subTitle"/>
          </p:nvPr>
        </p:nvSpPr>
        <p:spPr>
          <a:xfrm>
            <a:off x="720000" y="1017725"/>
            <a:ext cx="8050500" cy="27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Outils: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https://www.trychroma.com/</a:t>
            </a:r>
            <a:endParaRPr u="sng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u="sng"/>
              <a:t>https://streamlit.io/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Images:</a:t>
            </a:r>
            <a:endParaRPr u="sng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https://storage.canalblog.com/64/83/142677/103531508_o.jpg</a:t>
            </a:r>
            <a:endParaRPr u="sng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u="sng"/>
              <a:t>https://miro.medium.com/v2/resize:fit:720/format:webp/1*tVQZfxs0sTOR94GysjXMVg.png</a:t>
            </a:r>
            <a:endParaRPr u="sng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https://changuk.github.io/algorithm/2013/09/07/minhash.html</a:t>
            </a:r>
            <a:endParaRPr u="sng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u="sng"/>
              <a:t>https://www.clinicaltrialsarena.com/comment/integrating-new-assets-a-supply-chain-perspective/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Datasets:</a:t>
            </a:r>
            <a:endParaRPr u="sng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u="sng"/>
              <a:t>https://huggingface.co/datasets/google/code_x_glue_cc_clone_detection_big_clone_bench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Research Papers:</a:t>
            </a:r>
            <a:endParaRPr u="sng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u="sng"/>
              <a:t>https://arxiv.org/pdf/2308.01191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presentation template was created by Slidesgo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19" name="Google Shape;719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77299" y="-505838"/>
            <a:ext cx="1839375" cy="1839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0" name="Google Shape;720;p56"/>
          <p:cNvGrpSpPr/>
          <p:nvPr/>
        </p:nvGrpSpPr>
        <p:grpSpPr>
          <a:xfrm>
            <a:off x="268922" y="4471488"/>
            <a:ext cx="1629750" cy="1077934"/>
            <a:chOff x="837247" y="2153338"/>
            <a:chExt cx="1629750" cy="1077934"/>
          </a:xfrm>
        </p:grpSpPr>
        <p:sp>
          <p:nvSpPr>
            <p:cNvPr id="721" name="Google Shape;721;p56"/>
            <p:cNvSpPr/>
            <p:nvPr/>
          </p:nvSpPr>
          <p:spPr>
            <a:xfrm>
              <a:off x="861963" y="2194067"/>
              <a:ext cx="1567615" cy="1014814"/>
            </a:xfrm>
            <a:custGeom>
              <a:rect b="b" l="l" r="r" t="t"/>
              <a:pathLst>
                <a:path extrusionOk="0" h="31008" w="47899">
                  <a:moveTo>
                    <a:pt x="47711" y="188"/>
                  </a:moveTo>
                  <a:lnTo>
                    <a:pt x="39793" y="13654"/>
                  </a:lnTo>
                  <a:lnTo>
                    <a:pt x="31860" y="10432"/>
                  </a:lnTo>
                  <a:lnTo>
                    <a:pt x="47711" y="188"/>
                  </a:lnTo>
                  <a:close/>
                  <a:moveTo>
                    <a:pt x="21414" y="6257"/>
                  </a:moveTo>
                  <a:lnTo>
                    <a:pt x="31730" y="10447"/>
                  </a:lnTo>
                  <a:lnTo>
                    <a:pt x="319" y="30733"/>
                  </a:lnTo>
                  <a:lnTo>
                    <a:pt x="319" y="30733"/>
                  </a:lnTo>
                  <a:lnTo>
                    <a:pt x="21414" y="6257"/>
                  </a:lnTo>
                  <a:close/>
                  <a:moveTo>
                    <a:pt x="47898" y="0"/>
                  </a:moveTo>
                  <a:lnTo>
                    <a:pt x="31788" y="10403"/>
                  </a:lnTo>
                  <a:lnTo>
                    <a:pt x="21399" y="6184"/>
                  </a:lnTo>
                  <a:lnTo>
                    <a:pt x="131" y="30848"/>
                  </a:lnTo>
                  <a:lnTo>
                    <a:pt x="1" y="31007"/>
                  </a:lnTo>
                  <a:lnTo>
                    <a:pt x="31803" y="10476"/>
                  </a:lnTo>
                  <a:lnTo>
                    <a:pt x="39793" y="13727"/>
                  </a:lnTo>
                  <a:lnTo>
                    <a:pt x="39822" y="13727"/>
                  </a:lnTo>
                  <a:lnTo>
                    <a:pt x="47826" y="116"/>
                  </a:lnTo>
                  <a:lnTo>
                    <a:pt x="47898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56"/>
            <p:cNvSpPr/>
            <p:nvPr/>
          </p:nvSpPr>
          <p:spPr>
            <a:xfrm>
              <a:off x="1516176" y="2357688"/>
              <a:ext cx="89321" cy="79063"/>
            </a:xfrm>
            <a:custGeom>
              <a:rect b="b" l="l" r="r" t="t"/>
              <a:pathLst>
                <a:path extrusionOk="0" h="3160" w="3570">
                  <a:moveTo>
                    <a:pt x="1775" y="1"/>
                  </a:moveTo>
                  <a:cubicBezTo>
                    <a:pt x="1310" y="1"/>
                    <a:pt x="851" y="208"/>
                    <a:pt x="535" y="607"/>
                  </a:cubicBezTo>
                  <a:cubicBezTo>
                    <a:pt x="0" y="1286"/>
                    <a:pt x="116" y="2283"/>
                    <a:pt x="809" y="2818"/>
                  </a:cubicBezTo>
                  <a:cubicBezTo>
                    <a:pt x="1095" y="3049"/>
                    <a:pt x="1438" y="3160"/>
                    <a:pt x="1779" y="3160"/>
                  </a:cubicBezTo>
                  <a:cubicBezTo>
                    <a:pt x="2246" y="3160"/>
                    <a:pt x="2711" y="2951"/>
                    <a:pt x="3020" y="2558"/>
                  </a:cubicBezTo>
                  <a:cubicBezTo>
                    <a:pt x="3569" y="1879"/>
                    <a:pt x="3439" y="882"/>
                    <a:pt x="2760" y="347"/>
                  </a:cubicBezTo>
                  <a:cubicBezTo>
                    <a:pt x="2465" y="114"/>
                    <a:pt x="2119" y="1"/>
                    <a:pt x="177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56"/>
            <p:cNvSpPr/>
            <p:nvPr/>
          </p:nvSpPr>
          <p:spPr>
            <a:xfrm>
              <a:off x="837247" y="3152183"/>
              <a:ext cx="89321" cy="79088"/>
            </a:xfrm>
            <a:custGeom>
              <a:rect b="b" l="l" r="r" t="t"/>
              <a:pathLst>
                <a:path extrusionOk="0" h="3161" w="3570">
                  <a:moveTo>
                    <a:pt x="1791" y="1"/>
                  </a:moveTo>
                  <a:cubicBezTo>
                    <a:pt x="1323" y="1"/>
                    <a:pt x="859" y="210"/>
                    <a:pt x="550" y="603"/>
                  </a:cubicBezTo>
                  <a:cubicBezTo>
                    <a:pt x="1" y="1282"/>
                    <a:pt x="131" y="2279"/>
                    <a:pt x="810" y="2813"/>
                  </a:cubicBezTo>
                  <a:cubicBezTo>
                    <a:pt x="1098" y="3047"/>
                    <a:pt x="1444" y="3160"/>
                    <a:pt x="1788" y="3160"/>
                  </a:cubicBezTo>
                  <a:cubicBezTo>
                    <a:pt x="2253" y="3160"/>
                    <a:pt x="2713" y="2952"/>
                    <a:pt x="3021" y="2553"/>
                  </a:cubicBezTo>
                  <a:cubicBezTo>
                    <a:pt x="3570" y="1874"/>
                    <a:pt x="3454" y="877"/>
                    <a:pt x="2760" y="343"/>
                  </a:cubicBezTo>
                  <a:cubicBezTo>
                    <a:pt x="2474" y="111"/>
                    <a:pt x="2132" y="1"/>
                    <a:pt x="179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56"/>
            <p:cNvSpPr/>
            <p:nvPr/>
          </p:nvSpPr>
          <p:spPr>
            <a:xfrm>
              <a:off x="1853601" y="2492688"/>
              <a:ext cx="89321" cy="79063"/>
            </a:xfrm>
            <a:custGeom>
              <a:rect b="b" l="l" r="r" t="t"/>
              <a:pathLst>
                <a:path extrusionOk="0" h="3160" w="3570">
                  <a:moveTo>
                    <a:pt x="1775" y="1"/>
                  </a:moveTo>
                  <a:cubicBezTo>
                    <a:pt x="1310" y="1"/>
                    <a:pt x="851" y="208"/>
                    <a:pt x="535" y="607"/>
                  </a:cubicBezTo>
                  <a:cubicBezTo>
                    <a:pt x="0" y="1286"/>
                    <a:pt x="116" y="2283"/>
                    <a:pt x="809" y="2818"/>
                  </a:cubicBezTo>
                  <a:cubicBezTo>
                    <a:pt x="1095" y="3049"/>
                    <a:pt x="1438" y="3160"/>
                    <a:pt x="1779" y="3160"/>
                  </a:cubicBezTo>
                  <a:cubicBezTo>
                    <a:pt x="2246" y="3160"/>
                    <a:pt x="2711" y="2951"/>
                    <a:pt x="3020" y="2558"/>
                  </a:cubicBezTo>
                  <a:cubicBezTo>
                    <a:pt x="3569" y="1879"/>
                    <a:pt x="3439" y="882"/>
                    <a:pt x="2760" y="347"/>
                  </a:cubicBezTo>
                  <a:cubicBezTo>
                    <a:pt x="2465" y="114"/>
                    <a:pt x="2119" y="1"/>
                    <a:pt x="177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56"/>
            <p:cNvSpPr/>
            <p:nvPr/>
          </p:nvSpPr>
          <p:spPr>
            <a:xfrm>
              <a:off x="2124563" y="2600563"/>
              <a:ext cx="89321" cy="79063"/>
            </a:xfrm>
            <a:custGeom>
              <a:rect b="b" l="l" r="r" t="t"/>
              <a:pathLst>
                <a:path extrusionOk="0" h="3160" w="3570">
                  <a:moveTo>
                    <a:pt x="1775" y="1"/>
                  </a:moveTo>
                  <a:cubicBezTo>
                    <a:pt x="1310" y="1"/>
                    <a:pt x="851" y="208"/>
                    <a:pt x="535" y="607"/>
                  </a:cubicBezTo>
                  <a:cubicBezTo>
                    <a:pt x="0" y="1286"/>
                    <a:pt x="116" y="2283"/>
                    <a:pt x="809" y="2818"/>
                  </a:cubicBezTo>
                  <a:cubicBezTo>
                    <a:pt x="1095" y="3049"/>
                    <a:pt x="1438" y="3160"/>
                    <a:pt x="1779" y="3160"/>
                  </a:cubicBezTo>
                  <a:cubicBezTo>
                    <a:pt x="2246" y="3160"/>
                    <a:pt x="2711" y="2951"/>
                    <a:pt x="3020" y="2558"/>
                  </a:cubicBezTo>
                  <a:cubicBezTo>
                    <a:pt x="3569" y="1879"/>
                    <a:pt x="3439" y="882"/>
                    <a:pt x="2760" y="347"/>
                  </a:cubicBezTo>
                  <a:cubicBezTo>
                    <a:pt x="2465" y="114"/>
                    <a:pt x="2119" y="1"/>
                    <a:pt x="177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56"/>
            <p:cNvSpPr/>
            <p:nvPr/>
          </p:nvSpPr>
          <p:spPr>
            <a:xfrm>
              <a:off x="2377676" y="2153338"/>
              <a:ext cx="89321" cy="79063"/>
            </a:xfrm>
            <a:custGeom>
              <a:rect b="b" l="l" r="r" t="t"/>
              <a:pathLst>
                <a:path extrusionOk="0" h="3160" w="3570">
                  <a:moveTo>
                    <a:pt x="1775" y="1"/>
                  </a:moveTo>
                  <a:cubicBezTo>
                    <a:pt x="1310" y="1"/>
                    <a:pt x="851" y="208"/>
                    <a:pt x="535" y="607"/>
                  </a:cubicBezTo>
                  <a:cubicBezTo>
                    <a:pt x="0" y="1286"/>
                    <a:pt x="116" y="2283"/>
                    <a:pt x="809" y="2818"/>
                  </a:cubicBezTo>
                  <a:cubicBezTo>
                    <a:pt x="1095" y="3049"/>
                    <a:pt x="1438" y="3160"/>
                    <a:pt x="1779" y="3160"/>
                  </a:cubicBezTo>
                  <a:cubicBezTo>
                    <a:pt x="2246" y="3160"/>
                    <a:pt x="2711" y="2951"/>
                    <a:pt x="3020" y="2558"/>
                  </a:cubicBezTo>
                  <a:cubicBezTo>
                    <a:pt x="3569" y="1879"/>
                    <a:pt x="3439" y="882"/>
                    <a:pt x="2760" y="347"/>
                  </a:cubicBezTo>
                  <a:cubicBezTo>
                    <a:pt x="2465" y="114"/>
                    <a:pt x="2119" y="1"/>
                    <a:pt x="177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7" name="Google Shape;727;p56"/>
          <p:cNvGrpSpPr/>
          <p:nvPr/>
        </p:nvGrpSpPr>
        <p:grpSpPr>
          <a:xfrm>
            <a:off x="720000" y="-869066"/>
            <a:ext cx="1731825" cy="1731801"/>
            <a:chOff x="720000" y="-869066"/>
            <a:chExt cx="1731825" cy="1731801"/>
          </a:xfrm>
        </p:grpSpPr>
        <p:pic>
          <p:nvPicPr>
            <p:cNvPr id="728" name="Google Shape;728;p5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20000" y="-869066"/>
              <a:ext cx="1731825" cy="1731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9" name="Google Shape;729;p5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24209" y="-564888"/>
              <a:ext cx="1123400" cy="11234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30" name="Google Shape;730;p56"/>
          <p:cNvGrpSpPr/>
          <p:nvPr/>
        </p:nvGrpSpPr>
        <p:grpSpPr>
          <a:xfrm>
            <a:off x="8210437" y="4153586"/>
            <a:ext cx="437118" cy="721627"/>
            <a:chOff x="1147250" y="3686200"/>
            <a:chExt cx="327601" cy="540828"/>
          </a:xfrm>
        </p:grpSpPr>
        <p:sp>
          <p:nvSpPr>
            <p:cNvPr id="731" name="Google Shape;731;p56"/>
            <p:cNvSpPr/>
            <p:nvPr/>
          </p:nvSpPr>
          <p:spPr>
            <a:xfrm>
              <a:off x="1169182" y="3701215"/>
              <a:ext cx="277911" cy="511932"/>
            </a:xfrm>
            <a:custGeom>
              <a:rect b="b" l="l" r="r" t="t"/>
              <a:pathLst>
                <a:path extrusionOk="0" h="26139" w="14190">
                  <a:moveTo>
                    <a:pt x="6199" y="160"/>
                  </a:moveTo>
                  <a:lnTo>
                    <a:pt x="5072" y="10331"/>
                  </a:lnTo>
                  <a:lnTo>
                    <a:pt x="102" y="5925"/>
                  </a:lnTo>
                  <a:lnTo>
                    <a:pt x="6199" y="160"/>
                  </a:lnTo>
                  <a:close/>
                  <a:moveTo>
                    <a:pt x="5115" y="10447"/>
                  </a:moveTo>
                  <a:lnTo>
                    <a:pt x="14088" y="18394"/>
                  </a:lnTo>
                  <a:lnTo>
                    <a:pt x="3396" y="26008"/>
                  </a:lnTo>
                  <a:lnTo>
                    <a:pt x="3396" y="26008"/>
                  </a:lnTo>
                  <a:lnTo>
                    <a:pt x="5115" y="10447"/>
                  </a:lnTo>
                  <a:close/>
                  <a:moveTo>
                    <a:pt x="6286" y="1"/>
                  </a:moveTo>
                  <a:lnTo>
                    <a:pt x="29" y="5896"/>
                  </a:lnTo>
                  <a:lnTo>
                    <a:pt x="1" y="5925"/>
                  </a:lnTo>
                  <a:lnTo>
                    <a:pt x="5072" y="10404"/>
                  </a:lnTo>
                  <a:lnTo>
                    <a:pt x="3324" y="26066"/>
                  </a:lnTo>
                  <a:lnTo>
                    <a:pt x="3324" y="26138"/>
                  </a:lnTo>
                  <a:lnTo>
                    <a:pt x="14160" y="18423"/>
                  </a:lnTo>
                  <a:lnTo>
                    <a:pt x="14189" y="18394"/>
                  </a:lnTo>
                  <a:lnTo>
                    <a:pt x="5130" y="10375"/>
                  </a:lnTo>
                  <a:lnTo>
                    <a:pt x="6286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56"/>
            <p:cNvSpPr/>
            <p:nvPr/>
          </p:nvSpPr>
          <p:spPr>
            <a:xfrm>
              <a:off x="1147250" y="3790852"/>
              <a:ext cx="51363" cy="45479"/>
            </a:xfrm>
            <a:custGeom>
              <a:rect b="b" l="l" r="r" t="t"/>
              <a:pathLst>
                <a:path extrusionOk="0" h="3161" w="3570">
                  <a:moveTo>
                    <a:pt x="1791" y="1"/>
                  </a:moveTo>
                  <a:cubicBezTo>
                    <a:pt x="1323" y="1"/>
                    <a:pt x="859" y="210"/>
                    <a:pt x="550" y="603"/>
                  </a:cubicBezTo>
                  <a:cubicBezTo>
                    <a:pt x="1" y="1282"/>
                    <a:pt x="131" y="2279"/>
                    <a:pt x="810" y="2813"/>
                  </a:cubicBezTo>
                  <a:cubicBezTo>
                    <a:pt x="1098" y="3047"/>
                    <a:pt x="1444" y="3160"/>
                    <a:pt x="1788" y="3160"/>
                  </a:cubicBezTo>
                  <a:cubicBezTo>
                    <a:pt x="2253" y="3160"/>
                    <a:pt x="2713" y="2952"/>
                    <a:pt x="3021" y="2553"/>
                  </a:cubicBezTo>
                  <a:cubicBezTo>
                    <a:pt x="3570" y="1874"/>
                    <a:pt x="3454" y="877"/>
                    <a:pt x="2760" y="343"/>
                  </a:cubicBezTo>
                  <a:cubicBezTo>
                    <a:pt x="2474" y="111"/>
                    <a:pt x="2132" y="1"/>
                    <a:pt x="179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56"/>
            <p:cNvSpPr/>
            <p:nvPr/>
          </p:nvSpPr>
          <p:spPr>
            <a:xfrm>
              <a:off x="1246768" y="3885999"/>
              <a:ext cx="51363" cy="45479"/>
            </a:xfrm>
            <a:custGeom>
              <a:rect b="b" l="l" r="r" t="t"/>
              <a:pathLst>
                <a:path extrusionOk="0" h="3161" w="3570">
                  <a:moveTo>
                    <a:pt x="1791" y="1"/>
                  </a:moveTo>
                  <a:cubicBezTo>
                    <a:pt x="1323" y="1"/>
                    <a:pt x="859" y="210"/>
                    <a:pt x="550" y="603"/>
                  </a:cubicBezTo>
                  <a:cubicBezTo>
                    <a:pt x="1" y="1282"/>
                    <a:pt x="131" y="2279"/>
                    <a:pt x="810" y="2813"/>
                  </a:cubicBezTo>
                  <a:cubicBezTo>
                    <a:pt x="1098" y="3047"/>
                    <a:pt x="1444" y="3160"/>
                    <a:pt x="1788" y="3160"/>
                  </a:cubicBezTo>
                  <a:cubicBezTo>
                    <a:pt x="2253" y="3160"/>
                    <a:pt x="2713" y="2952"/>
                    <a:pt x="3021" y="2553"/>
                  </a:cubicBezTo>
                  <a:cubicBezTo>
                    <a:pt x="3570" y="1874"/>
                    <a:pt x="3454" y="877"/>
                    <a:pt x="2760" y="343"/>
                  </a:cubicBezTo>
                  <a:cubicBezTo>
                    <a:pt x="2474" y="111"/>
                    <a:pt x="2132" y="1"/>
                    <a:pt x="179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56"/>
            <p:cNvSpPr/>
            <p:nvPr/>
          </p:nvSpPr>
          <p:spPr>
            <a:xfrm>
              <a:off x="1217647" y="4181549"/>
              <a:ext cx="51363" cy="45479"/>
            </a:xfrm>
            <a:custGeom>
              <a:rect b="b" l="l" r="r" t="t"/>
              <a:pathLst>
                <a:path extrusionOk="0" h="3161" w="3570">
                  <a:moveTo>
                    <a:pt x="1791" y="1"/>
                  </a:moveTo>
                  <a:cubicBezTo>
                    <a:pt x="1323" y="1"/>
                    <a:pt x="859" y="210"/>
                    <a:pt x="550" y="603"/>
                  </a:cubicBezTo>
                  <a:cubicBezTo>
                    <a:pt x="1" y="1282"/>
                    <a:pt x="131" y="2279"/>
                    <a:pt x="810" y="2813"/>
                  </a:cubicBezTo>
                  <a:cubicBezTo>
                    <a:pt x="1098" y="3047"/>
                    <a:pt x="1444" y="3160"/>
                    <a:pt x="1788" y="3160"/>
                  </a:cubicBezTo>
                  <a:cubicBezTo>
                    <a:pt x="2253" y="3160"/>
                    <a:pt x="2713" y="2952"/>
                    <a:pt x="3021" y="2553"/>
                  </a:cubicBezTo>
                  <a:cubicBezTo>
                    <a:pt x="3570" y="1874"/>
                    <a:pt x="3454" y="877"/>
                    <a:pt x="2760" y="343"/>
                  </a:cubicBezTo>
                  <a:cubicBezTo>
                    <a:pt x="2474" y="111"/>
                    <a:pt x="2132" y="1"/>
                    <a:pt x="179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56"/>
            <p:cNvSpPr/>
            <p:nvPr/>
          </p:nvSpPr>
          <p:spPr>
            <a:xfrm>
              <a:off x="1423487" y="4030418"/>
              <a:ext cx="51363" cy="45479"/>
            </a:xfrm>
            <a:custGeom>
              <a:rect b="b" l="l" r="r" t="t"/>
              <a:pathLst>
                <a:path extrusionOk="0" h="3161" w="3570">
                  <a:moveTo>
                    <a:pt x="1791" y="1"/>
                  </a:moveTo>
                  <a:cubicBezTo>
                    <a:pt x="1323" y="1"/>
                    <a:pt x="859" y="210"/>
                    <a:pt x="550" y="603"/>
                  </a:cubicBezTo>
                  <a:cubicBezTo>
                    <a:pt x="1" y="1282"/>
                    <a:pt x="131" y="2279"/>
                    <a:pt x="810" y="2813"/>
                  </a:cubicBezTo>
                  <a:cubicBezTo>
                    <a:pt x="1098" y="3047"/>
                    <a:pt x="1444" y="3160"/>
                    <a:pt x="1788" y="3160"/>
                  </a:cubicBezTo>
                  <a:cubicBezTo>
                    <a:pt x="2253" y="3160"/>
                    <a:pt x="2713" y="2952"/>
                    <a:pt x="3021" y="2553"/>
                  </a:cubicBezTo>
                  <a:cubicBezTo>
                    <a:pt x="3570" y="1874"/>
                    <a:pt x="3454" y="877"/>
                    <a:pt x="2760" y="343"/>
                  </a:cubicBezTo>
                  <a:cubicBezTo>
                    <a:pt x="2474" y="111"/>
                    <a:pt x="2132" y="1"/>
                    <a:pt x="179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56"/>
            <p:cNvSpPr/>
            <p:nvPr/>
          </p:nvSpPr>
          <p:spPr>
            <a:xfrm>
              <a:off x="1258719" y="3686200"/>
              <a:ext cx="51363" cy="45479"/>
            </a:xfrm>
            <a:custGeom>
              <a:rect b="b" l="l" r="r" t="t"/>
              <a:pathLst>
                <a:path extrusionOk="0" h="3161" w="3570">
                  <a:moveTo>
                    <a:pt x="1791" y="1"/>
                  </a:moveTo>
                  <a:cubicBezTo>
                    <a:pt x="1323" y="1"/>
                    <a:pt x="859" y="210"/>
                    <a:pt x="550" y="603"/>
                  </a:cubicBezTo>
                  <a:cubicBezTo>
                    <a:pt x="1" y="1282"/>
                    <a:pt x="131" y="2279"/>
                    <a:pt x="810" y="2813"/>
                  </a:cubicBezTo>
                  <a:cubicBezTo>
                    <a:pt x="1098" y="3047"/>
                    <a:pt x="1444" y="3160"/>
                    <a:pt x="1788" y="3160"/>
                  </a:cubicBezTo>
                  <a:cubicBezTo>
                    <a:pt x="2253" y="3160"/>
                    <a:pt x="2713" y="2952"/>
                    <a:pt x="3021" y="2553"/>
                  </a:cubicBezTo>
                  <a:cubicBezTo>
                    <a:pt x="3570" y="1874"/>
                    <a:pt x="3454" y="877"/>
                    <a:pt x="2760" y="343"/>
                  </a:cubicBezTo>
                  <a:cubicBezTo>
                    <a:pt x="2474" y="111"/>
                    <a:pt x="2132" y="1"/>
                    <a:pt x="179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" name="Google Shape;380;p27"/>
          <p:cNvGrpSpPr/>
          <p:nvPr/>
        </p:nvGrpSpPr>
        <p:grpSpPr>
          <a:xfrm>
            <a:off x="-1324174" y="2871963"/>
            <a:ext cx="2510249" cy="3384711"/>
            <a:chOff x="-1324174" y="2871963"/>
            <a:chExt cx="2510249" cy="3384711"/>
          </a:xfrm>
        </p:grpSpPr>
        <p:pic>
          <p:nvPicPr>
            <p:cNvPr id="381" name="Google Shape;381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5400000">
              <a:off x="-1324174" y="2871963"/>
              <a:ext cx="2250599" cy="2250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2" name="Google Shape;382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039518" y="4031082"/>
              <a:ext cx="2225592" cy="22255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3" name="Google Shape;383;p27"/>
          <p:cNvSpPr txBox="1"/>
          <p:nvPr>
            <p:ph idx="2" type="subTitle"/>
          </p:nvPr>
        </p:nvSpPr>
        <p:spPr>
          <a:xfrm>
            <a:off x="2021950" y="3621051"/>
            <a:ext cx="6198300" cy="46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 CVE / Mesure de propagation de vulnérabilité</a:t>
            </a:r>
            <a:endParaRPr/>
          </a:p>
        </p:txBody>
      </p:sp>
      <p:sp>
        <p:nvSpPr>
          <p:cNvPr id="384" name="Google Shape;384;p27"/>
          <p:cNvSpPr txBox="1"/>
          <p:nvPr>
            <p:ph idx="4" type="subTitle"/>
          </p:nvPr>
        </p:nvSpPr>
        <p:spPr>
          <a:xfrm>
            <a:off x="2021950" y="2219363"/>
            <a:ext cx="6198300" cy="45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Pour les étudiants</a:t>
            </a:r>
            <a:endParaRPr/>
          </a:p>
        </p:txBody>
      </p:sp>
      <p:sp>
        <p:nvSpPr>
          <p:cNvPr id="385" name="Google Shape;385;p27"/>
          <p:cNvSpPr txBox="1"/>
          <p:nvPr>
            <p:ph idx="5" type="subTitle"/>
          </p:nvPr>
        </p:nvSpPr>
        <p:spPr>
          <a:xfrm>
            <a:off x="2021950" y="3223679"/>
            <a:ext cx="6198300" cy="45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Propager les corrections d’erreur</a:t>
            </a:r>
            <a:endParaRPr/>
          </a:p>
        </p:txBody>
      </p:sp>
      <p:sp>
        <p:nvSpPr>
          <p:cNvPr id="386" name="Google Shape;386;p27"/>
          <p:cNvSpPr txBox="1"/>
          <p:nvPr>
            <p:ph idx="1" type="subTitle"/>
          </p:nvPr>
        </p:nvSpPr>
        <p:spPr>
          <a:xfrm>
            <a:off x="2021950" y="2616740"/>
            <a:ext cx="6198300" cy="46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 </a:t>
            </a:r>
            <a:r>
              <a:rPr lang="en"/>
              <a:t>Triche / Pédagogie</a:t>
            </a:r>
            <a:endParaRPr/>
          </a:p>
        </p:txBody>
      </p:sp>
      <p:pic>
        <p:nvPicPr>
          <p:cNvPr id="387" name="Google Shape;387;p27"/>
          <p:cNvPicPr preferRelativeResize="0"/>
          <p:nvPr/>
        </p:nvPicPr>
        <p:blipFill rotWithShape="1">
          <a:blip r:embed="rId5">
            <a:alphaModFix/>
          </a:blip>
          <a:srcRect b="4153" l="0" r="0" t="4153"/>
          <a:stretch/>
        </p:blipFill>
        <p:spPr>
          <a:xfrm>
            <a:off x="923750" y="2219363"/>
            <a:ext cx="869675" cy="797399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88" name="Google Shape;388;p27"/>
          <p:cNvPicPr preferRelativeResize="0"/>
          <p:nvPr/>
        </p:nvPicPr>
        <p:blipFill rotWithShape="1">
          <a:blip r:embed="rId6">
            <a:alphaModFix/>
          </a:blip>
          <a:srcRect b="0" l="19357" r="19363" t="0"/>
          <a:stretch/>
        </p:blipFill>
        <p:spPr>
          <a:xfrm>
            <a:off x="923750" y="3223675"/>
            <a:ext cx="869672" cy="797399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89" name="Google Shape;389;p27"/>
          <p:cNvSpPr txBox="1"/>
          <p:nvPr>
            <p:ph idx="4294967295" type="subTitle"/>
          </p:nvPr>
        </p:nvSpPr>
        <p:spPr>
          <a:xfrm>
            <a:off x="720000" y="1607850"/>
            <a:ext cx="6651900" cy="5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Hind Siliguri"/>
                <a:ea typeface="Hind Siliguri"/>
                <a:cs typeface="Hind Siliguri"/>
                <a:sym typeface="Hind Siliguri"/>
              </a:rPr>
              <a:t>Sujet : </a:t>
            </a:r>
            <a:r>
              <a:rPr b="1" lang="en" sz="2200">
                <a:latin typeface="Hind Siliguri"/>
                <a:ea typeface="Hind Siliguri"/>
                <a:cs typeface="Hind Siliguri"/>
                <a:sym typeface="Hind Siliguri"/>
              </a:rPr>
              <a:t>Recherche de duplication de code</a:t>
            </a:r>
            <a:endParaRPr b="1" sz="2200"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90" name="Google Shape;390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1 - Introduction</a:t>
            </a:r>
            <a:endParaRPr sz="3800"/>
          </a:p>
        </p:txBody>
      </p:sp>
      <p:sp>
        <p:nvSpPr>
          <p:cNvPr id="391" name="Google Shape;391;p27"/>
          <p:cNvSpPr txBox="1"/>
          <p:nvPr>
            <p:ph idx="4294967295" type="title"/>
          </p:nvPr>
        </p:nvSpPr>
        <p:spPr>
          <a:xfrm>
            <a:off x="8465913" y="4744833"/>
            <a:ext cx="7347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/>
              <a:t>Page 3</a:t>
            </a:r>
            <a:endParaRPr b="0" sz="1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8"/>
          <p:cNvSpPr txBox="1"/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2 - Outils</a:t>
            </a:r>
            <a:endParaRPr sz="3800"/>
          </a:p>
        </p:txBody>
      </p:sp>
      <p:sp>
        <p:nvSpPr>
          <p:cNvPr id="397" name="Google Shape;397;p28"/>
          <p:cNvSpPr txBox="1"/>
          <p:nvPr>
            <p:ph idx="4294967295" type="title"/>
          </p:nvPr>
        </p:nvSpPr>
        <p:spPr>
          <a:xfrm>
            <a:off x="8465913" y="4744833"/>
            <a:ext cx="7347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/>
              <a:t>Page 4</a:t>
            </a:r>
            <a:endParaRPr b="0" sz="13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2</a:t>
            </a:r>
            <a:r>
              <a:rPr lang="en" sz="3800"/>
              <a:t> - Outils</a:t>
            </a:r>
            <a:endParaRPr sz="3800"/>
          </a:p>
        </p:txBody>
      </p:sp>
      <p:sp>
        <p:nvSpPr>
          <p:cNvPr id="403" name="Google Shape;403;p29"/>
          <p:cNvSpPr txBox="1"/>
          <p:nvPr>
            <p:ph idx="4294967295" type="subTitle"/>
          </p:nvPr>
        </p:nvSpPr>
        <p:spPr>
          <a:xfrm>
            <a:off x="1591500" y="1463913"/>
            <a:ext cx="1371600" cy="4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Hind Siliguri"/>
                <a:ea typeface="Hind Siliguri"/>
                <a:cs typeface="Hind Siliguri"/>
                <a:sym typeface="Hind Siliguri"/>
              </a:rPr>
              <a:t>Streamlit</a:t>
            </a:r>
            <a:endParaRPr b="1" sz="2200"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404" name="Google Shape;40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00" y="1446640"/>
            <a:ext cx="756300" cy="663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9500" y="1446650"/>
            <a:ext cx="5321100" cy="3068525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29"/>
          <p:cNvSpPr txBox="1"/>
          <p:nvPr/>
        </p:nvSpPr>
        <p:spPr>
          <a:xfrm>
            <a:off x="387225" y="233282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Création d’applications web</a:t>
            </a:r>
            <a:endParaRPr b="1" sz="1600">
              <a:solidFill>
                <a:schemeClr val="dk1"/>
              </a:solidFill>
            </a:endParaRPr>
          </a:p>
        </p:txBody>
      </p:sp>
      <p:sp>
        <p:nvSpPr>
          <p:cNvPr id="407" name="Google Shape;407;p29"/>
          <p:cNvSpPr txBox="1"/>
          <p:nvPr/>
        </p:nvSpPr>
        <p:spPr>
          <a:xfrm>
            <a:off x="387225" y="276392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" sz="1600">
                <a:solidFill>
                  <a:schemeClr val="dk1"/>
                </a:solidFill>
              </a:rPr>
              <a:t>Simple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408" name="Google Shape;408;p29"/>
          <p:cNvSpPr txBox="1"/>
          <p:nvPr/>
        </p:nvSpPr>
        <p:spPr>
          <a:xfrm>
            <a:off x="387225" y="321012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" sz="1600">
                <a:solidFill>
                  <a:schemeClr val="dk1"/>
                </a:solidFill>
              </a:rPr>
              <a:t>Interactive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409" name="Google Shape;409;p29"/>
          <p:cNvSpPr txBox="1"/>
          <p:nvPr>
            <p:ph idx="4294967295" type="title"/>
          </p:nvPr>
        </p:nvSpPr>
        <p:spPr>
          <a:xfrm>
            <a:off x="8465913" y="4744833"/>
            <a:ext cx="7347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/>
              <a:t>Page 5</a:t>
            </a:r>
            <a:endParaRPr b="0" sz="13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2</a:t>
            </a:r>
            <a:r>
              <a:rPr lang="en" sz="3800"/>
              <a:t> - Outils</a:t>
            </a:r>
            <a:endParaRPr sz="3800"/>
          </a:p>
        </p:txBody>
      </p:sp>
      <p:pic>
        <p:nvPicPr>
          <p:cNvPr id="415" name="Google Shape;41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00" y="1420088"/>
            <a:ext cx="756292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30"/>
          <p:cNvSpPr txBox="1"/>
          <p:nvPr>
            <p:ph idx="4294967295" type="subTitle"/>
          </p:nvPr>
        </p:nvSpPr>
        <p:spPr>
          <a:xfrm>
            <a:off x="1542200" y="1420088"/>
            <a:ext cx="1573500" cy="4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Hind Siliguri"/>
                <a:ea typeface="Hind Siliguri"/>
                <a:cs typeface="Hind Siliguri"/>
                <a:sym typeface="Hind Siliguri"/>
              </a:rPr>
              <a:t>Chroma</a:t>
            </a:r>
            <a:endParaRPr b="1" sz="2200"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417" name="Google Shape;41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2925" y="1420100"/>
            <a:ext cx="5129427" cy="2707849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30"/>
          <p:cNvSpPr txBox="1"/>
          <p:nvPr/>
        </p:nvSpPr>
        <p:spPr>
          <a:xfrm>
            <a:off x="124125" y="2310913"/>
            <a:ext cx="3607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Gestionnaire</a:t>
            </a:r>
            <a:r>
              <a:rPr b="1" lang="en" sz="1600">
                <a:solidFill>
                  <a:schemeClr val="dk1"/>
                </a:solidFill>
              </a:rPr>
              <a:t> de base de données</a:t>
            </a:r>
            <a:endParaRPr b="1" sz="1600">
              <a:solidFill>
                <a:schemeClr val="dk1"/>
              </a:solidFill>
            </a:endParaRPr>
          </a:p>
        </p:txBody>
      </p:sp>
      <p:sp>
        <p:nvSpPr>
          <p:cNvPr id="419" name="Google Shape;419;p30"/>
          <p:cNvSpPr txBox="1"/>
          <p:nvPr/>
        </p:nvSpPr>
        <p:spPr>
          <a:xfrm>
            <a:off x="387225" y="276392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" sz="1600">
                <a:solidFill>
                  <a:schemeClr val="dk1"/>
                </a:solidFill>
              </a:rPr>
              <a:t>Gestion des Embeddings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420" name="Google Shape;420;p30"/>
          <p:cNvSpPr txBox="1"/>
          <p:nvPr/>
        </p:nvSpPr>
        <p:spPr>
          <a:xfrm>
            <a:off x="387225" y="321012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" sz="1600">
                <a:solidFill>
                  <a:schemeClr val="dk1"/>
                </a:solidFill>
              </a:rPr>
              <a:t>Gestion des Meta-datas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421" name="Google Shape;421;p30"/>
          <p:cNvSpPr txBox="1"/>
          <p:nvPr/>
        </p:nvSpPr>
        <p:spPr>
          <a:xfrm>
            <a:off x="387225" y="364122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" sz="1600">
                <a:solidFill>
                  <a:schemeClr val="dk1"/>
                </a:solidFill>
              </a:rPr>
              <a:t>Performant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422" name="Google Shape;422;p30"/>
          <p:cNvSpPr txBox="1"/>
          <p:nvPr>
            <p:ph idx="4294967295" type="title"/>
          </p:nvPr>
        </p:nvSpPr>
        <p:spPr>
          <a:xfrm>
            <a:off x="8465913" y="4744833"/>
            <a:ext cx="7347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/>
              <a:t>Page 6</a:t>
            </a:r>
            <a:endParaRPr b="0" sz="13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1"/>
          <p:cNvSpPr txBox="1"/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3</a:t>
            </a:r>
            <a:r>
              <a:rPr lang="en" sz="3800"/>
              <a:t> - Timeline</a:t>
            </a:r>
            <a:endParaRPr sz="3800"/>
          </a:p>
        </p:txBody>
      </p:sp>
      <p:sp>
        <p:nvSpPr>
          <p:cNvPr id="428" name="Google Shape;428;p31"/>
          <p:cNvSpPr txBox="1"/>
          <p:nvPr>
            <p:ph idx="4294967295" type="title"/>
          </p:nvPr>
        </p:nvSpPr>
        <p:spPr>
          <a:xfrm>
            <a:off x="8465913" y="4744833"/>
            <a:ext cx="7347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/>
              <a:t>Page 7</a:t>
            </a:r>
            <a:endParaRPr b="0" sz="1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3" name="Google Shape;433;p32"/>
          <p:cNvCxnSpPr>
            <a:stCxn id="434" idx="1"/>
          </p:cNvCxnSpPr>
          <p:nvPr/>
        </p:nvCxnSpPr>
        <p:spPr>
          <a:xfrm>
            <a:off x="3345938" y="2279575"/>
            <a:ext cx="4389600" cy="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5" name="Google Shape;435;p32"/>
          <p:cNvSpPr/>
          <p:nvPr/>
        </p:nvSpPr>
        <p:spPr>
          <a:xfrm>
            <a:off x="7071488" y="1941485"/>
            <a:ext cx="676200" cy="6762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32"/>
          <p:cNvSpPr/>
          <p:nvPr/>
        </p:nvSpPr>
        <p:spPr>
          <a:xfrm>
            <a:off x="1396313" y="1941485"/>
            <a:ext cx="676200" cy="676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32"/>
          <p:cNvSpPr/>
          <p:nvPr/>
        </p:nvSpPr>
        <p:spPr>
          <a:xfrm>
            <a:off x="5179763" y="1941485"/>
            <a:ext cx="676200" cy="6762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32"/>
          <p:cNvSpPr/>
          <p:nvPr/>
        </p:nvSpPr>
        <p:spPr>
          <a:xfrm>
            <a:off x="3288038" y="1941485"/>
            <a:ext cx="676200" cy="6762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32"/>
          <p:cNvSpPr txBox="1"/>
          <p:nvPr>
            <p:ph idx="4294967295" type="title"/>
          </p:nvPr>
        </p:nvSpPr>
        <p:spPr>
          <a:xfrm>
            <a:off x="1454213" y="2077525"/>
            <a:ext cx="618300" cy="4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34" name="Google Shape;434;p32"/>
          <p:cNvSpPr txBox="1"/>
          <p:nvPr>
            <p:ph idx="4294967295" type="title"/>
          </p:nvPr>
        </p:nvSpPr>
        <p:spPr>
          <a:xfrm>
            <a:off x="3345938" y="2077525"/>
            <a:ext cx="618300" cy="4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02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440" name="Google Shape;440;p32"/>
          <p:cNvSpPr txBox="1"/>
          <p:nvPr>
            <p:ph idx="4294967295" type="title"/>
          </p:nvPr>
        </p:nvSpPr>
        <p:spPr>
          <a:xfrm>
            <a:off x="5208788" y="2077525"/>
            <a:ext cx="618300" cy="4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03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441" name="Google Shape;441;p32"/>
          <p:cNvSpPr txBox="1"/>
          <p:nvPr>
            <p:ph idx="4294967295" type="title"/>
          </p:nvPr>
        </p:nvSpPr>
        <p:spPr>
          <a:xfrm>
            <a:off x="7100438" y="2077525"/>
            <a:ext cx="618300" cy="4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04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442" name="Google Shape;442;p32"/>
          <p:cNvSpPr txBox="1"/>
          <p:nvPr>
            <p:ph idx="4294967295" type="title"/>
          </p:nvPr>
        </p:nvSpPr>
        <p:spPr>
          <a:xfrm>
            <a:off x="1290863" y="1488325"/>
            <a:ext cx="887100" cy="4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ETAPE</a:t>
            </a:r>
            <a:endParaRPr sz="1800"/>
          </a:p>
        </p:txBody>
      </p:sp>
      <p:sp>
        <p:nvSpPr>
          <p:cNvPr id="443" name="Google Shape;443;p32"/>
          <p:cNvSpPr txBox="1"/>
          <p:nvPr>
            <p:ph idx="4294967295" type="title"/>
          </p:nvPr>
        </p:nvSpPr>
        <p:spPr>
          <a:xfrm>
            <a:off x="3182588" y="1488325"/>
            <a:ext cx="887100" cy="4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</a:rPr>
              <a:t>ETAPE</a:t>
            </a:r>
            <a:endParaRPr sz="1800">
              <a:solidFill>
                <a:srgbClr val="666666"/>
              </a:solidFill>
            </a:endParaRPr>
          </a:p>
        </p:txBody>
      </p:sp>
      <p:sp>
        <p:nvSpPr>
          <p:cNvPr id="444" name="Google Shape;444;p32"/>
          <p:cNvSpPr txBox="1"/>
          <p:nvPr>
            <p:ph idx="4294967295" type="title"/>
          </p:nvPr>
        </p:nvSpPr>
        <p:spPr>
          <a:xfrm>
            <a:off x="5074313" y="1488325"/>
            <a:ext cx="887100" cy="4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</a:rPr>
              <a:t>ETAPE</a:t>
            </a:r>
            <a:endParaRPr sz="1800">
              <a:solidFill>
                <a:srgbClr val="666666"/>
              </a:solidFill>
            </a:endParaRPr>
          </a:p>
        </p:txBody>
      </p:sp>
      <p:sp>
        <p:nvSpPr>
          <p:cNvPr id="445" name="Google Shape;445;p32"/>
          <p:cNvSpPr txBox="1"/>
          <p:nvPr>
            <p:ph idx="4294967295" type="title"/>
          </p:nvPr>
        </p:nvSpPr>
        <p:spPr>
          <a:xfrm>
            <a:off x="6966038" y="1488325"/>
            <a:ext cx="887100" cy="4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</a:rPr>
              <a:t>ETAPE</a:t>
            </a:r>
            <a:endParaRPr sz="1800">
              <a:solidFill>
                <a:srgbClr val="666666"/>
              </a:solidFill>
            </a:endParaRPr>
          </a:p>
        </p:txBody>
      </p:sp>
      <p:cxnSp>
        <p:nvCxnSpPr>
          <p:cNvPr id="446" name="Google Shape;446;p32"/>
          <p:cNvCxnSpPr>
            <a:stCxn id="439" idx="3"/>
            <a:endCxn id="438" idx="2"/>
          </p:cNvCxnSpPr>
          <p:nvPr/>
        </p:nvCxnSpPr>
        <p:spPr>
          <a:xfrm>
            <a:off x="2072513" y="2279575"/>
            <a:ext cx="1215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7" name="Google Shape;447;p32"/>
          <p:cNvSpPr txBox="1"/>
          <p:nvPr>
            <p:ph idx="4294967295" type="subTitle"/>
          </p:nvPr>
        </p:nvSpPr>
        <p:spPr>
          <a:xfrm>
            <a:off x="509850" y="3129275"/>
            <a:ext cx="8124300" cy="5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latin typeface="Hind Siliguri"/>
                <a:ea typeface="Hind Siliguri"/>
                <a:cs typeface="Hind Siliguri"/>
                <a:sym typeface="Hind Siliguri"/>
              </a:rPr>
              <a:t>Quel est la définition de  </a:t>
            </a:r>
            <a:br>
              <a:rPr b="1" lang="en" sz="3800">
                <a:latin typeface="Hind Siliguri"/>
                <a:ea typeface="Hind Siliguri"/>
                <a:cs typeface="Hind Siliguri"/>
                <a:sym typeface="Hind Siliguri"/>
              </a:rPr>
            </a:br>
            <a:r>
              <a:rPr b="1" lang="en" sz="3800">
                <a:latin typeface="Hind Siliguri"/>
                <a:ea typeface="Hind Siliguri"/>
                <a:cs typeface="Hind Siliguri"/>
                <a:sym typeface="Hind Siliguri"/>
              </a:rPr>
              <a:t>“code cloné” ?</a:t>
            </a:r>
            <a:endParaRPr b="1" sz="3800">
              <a:latin typeface="Hind Siliguri"/>
              <a:ea typeface="Hind Siliguri"/>
              <a:cs typeface="Hind Siliguri"/>
              <a:sym typeface="Hind Siligu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448" name="Google Shape;448;p3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3</a:t>
            </a:r>
            <a:r>
              <a:rPr lang="en" sz="3800"/>
              <a:t> - Timeline</a:t>
            </a:r>
            <a:endParaRPr sz="3800"/>
          </a:p>
        </p:txBody>
      </p:sp>
      <p:sp>
        <p:nvSpPr>
          <p:cNvPr id="449" name="Google Shape;449;p32"/>
          <p:cNvSpPr txBox="1"/>
          <p:nvPr>
            <p:ph idx="4294967295" type="title"/>
          </p:nvPr>
        </p:nvSpPr>
        <p:spPr>
          <a:xfrm>
            <a:off x="8465913" y="4744833"/>
            <a:ext cx="7347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/>
              <a:t>Page 8</a:t>
            </a:r>
            <a:endParaRPr b="0" sz="13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iosafety Breakthrough by Slidesgo">
  <a:themeElements>
    <a:clrScheme name="Simple Light">
      <a:dk1>
        <a:srgbClr val="FFFFFF"/>
      </a:dk1>
      <a:lt1>
        <a:srgbClr val="1A817B"/>
      </a:lt1>
      <a:dk2>
        <a:srgbClr val="152E6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